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76.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79.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98.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99.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100.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01.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102.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103.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104.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105.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106.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107.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108.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113.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119.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124.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125.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126.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131.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notesSlides/notesSlide132.xml" ContentType="application/vnd.openxmlformats-officedocument.presentationml.notesSlide+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7" r:id="rId1"/>
    <p:sldMasterId id="2147484260" r:id="rId2"/>
    <p:sldMasterId id="2147484272" r:id="rId3"/>
    <p:sldMasterId id="2147484284" r:id="rId4"/>
    <p:sldMasterId id="2147484296" r:id="rId5"/>
    <p:sldMasterId id="2147484308" r:id="rId6"/>
    <p:sldMasterId id="2147484320" r:id="rId7"/>
    <p:sldMasterId id="2147484332" r:id="rId8"/>
    <p:sldMasterId id="2147484344" r:id="rId9"/>
  </p:sldMasterIdLst>
  <p:notesMasterIdLst>
    <p:notesMasterId r:id="rId179"/>
  </p:notesMasterIdLst>
  <p:sldIdLst>
    <p:sldId id="256" r:id="rId10"/>
    <p:sldId id="695" r:id="rId11"/>
    <p:sldId id="1042" r:id="rId12"/>
    <p:sldId id="440" r:id="rId13"/>
    <p:sldId id="377" r:id="rId14"/>
    <p:sldId id="900" r:id="rId15"/>
    <p:sldId id="371" r:id="rId16"/>
    <p:sldId id="746" r:id="rId17"/>
    <p:sldId id="1018" r:id="rId18"/>
    <p:sldId id="1019" r:id="rId19"/>
    <p:sldId id="372" r:id="rId20"/>
    <p:sldId id="747" r:id="rId21"/>
    <p:sldId id="935" r:id="rId22"/>
    <p:sldId id="958" r:id="rId23"/>
    <p:sldId id="1016" r:id="rId24"/>
    <p:sldId id="1017" r:id="rId25"/>
    <p:sldId id="1034" r:id="rId26"/>
    <p:sldId id="1035" r:id="rId27"/>
    <p:sldId id="373" r:id="rId28"/>
    <p:sldId id="748" r:id="rId29"/>
    <p:sldId id="992" r:id="rId30"/>
    <p:sldId id="944" r:id="rId31"/>
    <p:sldId id="1020" r:id="rId32"/>
    <p:sldId id="1040" r:id="rId33"/>
    <p:sldId id="374" r:id="rId34"/>
    <p:sldId id="749" r:id="rId35"/>
    <p:sldId id="841" r:id="rId36"/>
    <p:sldId id="1043" r:id="rId37"/>
    <p:sldId id="1021" r:id="rId38"/>
    <p:sldId id="1022" r:id="rId39"/>
    <p:sldId id="1023" r:id="rId40"/>
    <p:sldId id="1024" r:id="rId41"/>
    <p:sldId id="1025" r:id="rId42"/>
    <p:sldId id="1026" r:id="rId43"/>
    <p:sldId id="375" r:id="rId44"/>
    <p:sldId id="376" r:id="rId45"/>
    <p:sldId id="433" r:id="rId46"/>
    <p:sldId id="843" r:id="rId47"/>
    <p:sldId id="1014" r:id="rId48"/>
    <p:sldId id="767" r:id="rId49"/>
    <p:sldId id="772" r:id="rId50"/>
    <p:sldId id="768" r:id="rId51"/>
    <p:sldId id="1015" r:id="rId52"/>
    <p:sldId id="769" r:id="rId53"/>
    <p:sldId id="770" r:id="rId54"/>
    <p:sldId id="394" r:id="rId55"/>
    <p:sldId id="856" r:id="rId56"/>
    <p:sldId id="764" r:id="rId57"/>
    <p:sldId id="990" r:id="rId58"/>
    <p:sldId id="829" r:id="rId59"/>
    <p:sldId id="828" r:id="rId60"/>
    <p:sldId id="539" r:id="rId61"/>
    <p:sldId id="765" r:id="rId62"/>
    <p:sldId id="857" r:id="rId63"/>
    <p:sldId id="849" r:id="rId64"/>
    <p:sldId id="1027" r:id="rId65"/>
    <p:sldId id="858" r:id="rId66"/>
    <p:sldId id="473" r:id="rId67"/>
    <p:sldId id="924" r:id="rId68"/>
    <p:sldId id="532" r:id="rId69"/>
    <p:sldId id="859" r:id="rId70"/>
    <p:sldId id="922" r:id="rId71"/>
    <p:sldId id="923" r:id="rId72"/>
    <p:sldId id="535" r:id="rId73"/>
    <p:sldId id="860" r:id="rId74"/>
    <p:sldId id="861" r:id="rId75"/>
    <p:sldId id="862" r:id="rId76"/>
    <p:sldId id="844" r:id="rId77"/>
    <p:sldId id="928" r:id="rId78"/>
    <p:sldId id="679" r:id="rId79"/>
    <p:sldId id="471" r:id="rId80"/>
    <p:sldId id="474" r:id="rId81"/>
    <p:sldId id="863" r:id="rId82"/>
    <p:sldId id="864" r:id="rId83"/>
    <p:sldId id="865" r:id="rId84"/>
    <p:sldId id="1007" r:id="rId85"/>
    <p:sldId id="779" r:id="rId86"/>
    <p:sldId id="528" r:id="rId87"/>
    <p:sldId id="477" r:id="rId88"/>
    <p:sldId id="478" r:id="rId89"/>
    <p:sldId id="481" r:id="rId90"/>
    <p:sldId id="867" r:id="rId91"/>
    <p:sldId id="762" r:id="rId92"/>
    <p:sldId id="931" r:id="rId93"/>
    <p:sldId id="1028" r:id="rId94"/>
    <p:sldId id="932" r:id="rId95"/>
    <p:sldId id="487" r:id="rId96"/>
    <p:sldId id="851" r:id="rId97"/>
    <p:sldId id="521" r:id="rId98"/>
    <p:sldId id="819" r:id="rId99"/>
    <p:sldId id="850" r:id="rId100"/>
    <p:sldId id="820" r:id="rId101"/>
    <p:sldId id="1041" r:id="rId102"/>
    <p:sldId id="839" r:id="rId103"/>
    <p:sldId id="868" r:id="rId104"/>
    <p:sldId id="821" r:id="rId105"/>
    <p:sldId id="873" r:id="rId106"/>
    <p:sldId id="871" r:id="rId107"/>
    <p:sldId id="823" r:id="rId108"/>
    <p:sldId id="822" r:id="rId109"/>
    <p:sldId id="920" r:id="rId110"/>
    <p:sldId id="993" r:id="rId111"/>
    <p:sldId id="777" r:id="rId112"/>
    <p:sldId id="925" r:id="rId113"/>
    <p:sldId id="773" r:id="rId114"/>
    <p:sldId id="926" r:id="rId115"/>
    <p:sldId id="994" r:id="rId116"/>
    <p:sldId id="482" r:id="rId117"/>
    <p:sldId id="824" r:id="rId118"/>
    <p:sldId id="872" r:id="rId119"/>
    <p:sldId id="825" r:id="rId120"/>
    <p:sldId id="826" r:id="rId121"/>
    <p:sldId id="643" r:id="rId122"/>
    <p:sldId id="938" r:id="rId123"/>
    <p:sldId id="930" r:id="rId124"/>
    <p:sldId id="680" r:id="rId125"/>
    <p:sldId id="703" r:id="rId126"/>
    <p:sldId id="522" r:id="rId127"/>
    <p:sldId id="1031" r:id="rId128"/>
    <p:sldId id="1012" r:id="rId129"/>
    <p:sldId id="1029" r:id="rId130"/>
    <p:sldId id="1032" r:id="rId131"/>
    <p:sldId id="1030" r:id="rId132"/>
    <p:sldId id="699" r:id="rId133"/>
    <p:sldId id="833" r:id="rId134"/>
    <p:sldId id="701" r:id="rId135"/>
    <p:sldId id="702" r:id="rId136"/>
    <p:sldId id="1033" r:id="rId137"/>
    <p:sldId id="874" r:id="rId138"/>
    <p:sldId id="525" r:id="rId139"/>
    <p:sldId id="852" r:id="rId140"/>
    <p:sldId id="489" r:id="rId141"/>
    <p:sldId id="875" r:id="rId142"/>
    <p:sldId id="529" r:id="rId143"/>
    <p:sldId id="876" r:id="rId144"/>
    <p:sldId id="934" r:id="rId145"/>
    <p:sldId id="1036" r:id="rId146"/>
    <p:sldId id="878" r:id="rId147"/>
    <p:sldId id="879" r:id="rId148"/>
    <p:sldId id="669" r:id="rId149"/>
    <p:sldId id="929" r:id="rId150"/>
    <p:sldId id="898" r:id="rId151"/>
    <p:sldId id="880" r:id="rId152"/>
    <p:sldId id="881" r:id="rId153"/>
    <p:sldId id="882" r:id="rId154"/>
    <p:sldId id="883" r:id="rId155"/>
    <p:sldId id="884" r:id="rId156"/>
    <p:sldId id="995" r:id="rId157"/>
    <p:sldId id="885" r:id="rId158"/>
    <p:sldId id="899" r:id="rId159"/>
    <p:sldId id="887" r:id="rId160"/>
    <p:sldId id="888" r:id="rId161"/>
    <p:sldId id="889" r:id="rId162"/>
    <p:sldId id="998" r:id="rId163"/>
    <p:sldId id="890" r:id="rId164"/>
    <p:sldId id="891" r:id="rId165"/>
    <p:sldId id="892" r:id="rId166"/>
    <p:sldId id="954" r:id="rId167"/>
    <p:sldId id="955" r:id="rId168"/>
    <p:sldId id="956" r:id="rId169"/>
    <p:sldId id="893" r:id="rId170"/>
    <p:sldId id="894" r:id="rId171"/>
    <p:sldId id="895" r:id="rId172"/>
    <p:sldId id="896" r:id="rId173"/>
    <p:sldId id="897" r:id="rId174"/>
    <p:sldId id="653" r:id="rId175"/>
    <p:sldId id="943" r:id="rId176"/>
    <p:sldId id="647" r:id="rId177"/>
    <p:sldId id="649" r:id="rId17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FFFFFF"/>
    <a:srgbClr val="95BD9A"/>
    <a:srgbClr val="339933"/>
    <a:srgbClr val="990033"/>
    <a:srgbClr val="9966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430" autoAdjust="0"/>
    <p:restoredTop sz="74736" autoAdjust="0"/>
  </p:normalViewPr>
  <p:slideViewPr>
    <p:cSldViewPr>
      <p:cViewPr varScale="1">
        <p:scale>
          <a:sx n="85" d="100"/>
          <a:sy n="85" d="100"/>
        </p:scale>
        <p:origin x="2262" y="84"/>
      </p:cViewPr>
      <p:guideLst>
        <p:guide orient="horz" pos="2160"/>
        <p:guide pos="2880"/>
      </p:guideLst>
    </p:cSldViewPr>
  </p:slideViewPr>
  <p:outlineViewPr>
    <p:cViewPr>
      <p:scale>
        <a:sx n="33" d="100"/>
        <a:sy n="33" d="100"/>
      </p:scale>
      <p:origin x="48" y="37866"/>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6" d="100"/>
          <a:sy n="86" d="100"/>
        </p:scale>
        <p:origin x="2754"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viewProps" Target="viewProps.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theme" Target="theme/theme1.xml"/><Relationship Id="rId6" Type="http://schemas.openxmlformats.org/officeDocument/2006/relationships/slideMaster" Target="slideMasters/slideMaster6.xml"/><Relationship Id="rId23" Type="http://schemas.openxmlformats.org/officeDocument/2006/relationships/slide" Target="slides/slide14.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slide" Target="slides/slide147.xml"/><Relationship Id="rId177" Type="http://schemas.openxmlformats.org/officeDocument/2006/relationships/slide" Target="slides/slide168.xml"/><Relationship Id="rId172" Type="http://schemas.openxmlformats.org/officeDocument/2006/relationships/slide" Target="slides/slide163.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slide" Target="slides/slide158.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notesMaster" Target="notesMasters/notesMaster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presProps" Target="presProps.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 Type="http://schemas.openxmlformats.org/officeDocument/2006/relationships/slideMaster" Target="slideMasters/slideMaster1.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s>
</file>

<file path=ppt/diagrams/_rels/data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diagrams/_rels/data14.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sv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 Id="rId14" Type="http://schemas.openxmlformats.org/officeDocument/2006/relationships/image" Target="../media/image113.svg"/></Relationships>
</file>

<file path=ppt/diagrams/_rels/data1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4" Type="http://schemas.openxmlformats.org/officeDocument/2006/relationships/image" Target="../media/image120.svg"/></Relationships>
</file>

<file path=ppt/diagrams/_rels/data25.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svg"/><Relationship Id="rId1" Type="http://schemas.openxmlformats.org/officeDocument/2006/relationships/image" Target="../media/image128.png"/></Relationships>
</file>

<file path=ppt/diagrams/_rels/data2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svg"/><Relationship Id="rId1" Type="http://schemas.openxmlformats.org/officeDocument/2006/relationships/image" Target="../media/image132.png"/><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svg"/></Relationships>
</file>

<file path=ppt/diagrams/_rels/data2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87.svg"/><Relationship Id="rId1" Type="http://schemas.openxmlformats.org/officeDocument/2006/relationships/image" Target="../media/image86.png"/><Relationship Id="rId4" Type="http://schemas.openxmlformats.org/officeDocument/2006/relationships/image" Target="../media/image142.svg"/></Relationships>
</file>

<file path=ppt/diagrams/_rels/data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3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svg"/><Relationship Id="rId1" Type="http://schemas.openxmlformats.org/officeDocument/2006/relationships/image" Target="../media/image147.png"/><Relationship Id="rId6" Type="http://schemas.openxmlformats.org/officeDocument/2006/relationships/image" Target="../media/image152.svg"/><Relationship Id="rId5" Type="http://schemas.openxmlformats.org/officeDocument/2006/relationships/image" Target="../media/image151.png"/><Relationship Id="rId4" Type="http://schemas.openxmlformats.org/officeDocument/2006/relationships/image" Target="../media/image150.svg"/></Relationships>
</file>

<file path=ppt/diagrams/_rels/data3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svg"/><Relationship Id="rId1" Type="http://schemas.openxmlformats.org/officeDocument/2006/relationships/image" Target="../media/image155.png"/><Relationship Id="rId4" Type="http://schemas.openxmlformats.org/officeDocument/2006/relationships/image" Target="../media/image158.svg"/></Relationships>
</file>

<file path=ppt/diagrams/_rels/data3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76.svg"/><Relationship Id="rId7" Type="http://schemas.openxmlformats.org/officeDocument/2006/relationships/image" Target="../media/image180.svg"/><Relationship Id="rId2" Type="http://schemas.openxmlformats.org/officeDocument/2006/relationships/image" Target="../media/image175.png"/><Relationship Id="rId1" Type="http://schemas.openxmlformats.org/officeDocument/2006/relationships/hyperlink" Target="mailto:admin@mecostacountyparks.com" TargetMode="External"/><Relationship Id="rId6" Type="http://schemas.openxmlformats.org/officeDocument/2006/relationships/image" Target="../media/image179.png"/><Relationship Id="rId11" Type="http://schemas.openxmlformats.org/officeDocument/2006/relationships/image" Target="../media/image183.svg"/><Relationship Id="rId5" Type="http://schemas.openxmlformats.org/officeDocument/2006/relationships/image" Target="../media/image178.svg"/><Relationship Id="rId10" Type="http://schemas.openxmlformats.org/officeDocument/2006/relationships/image" Target="../media/image182.png"/><Relationship Id="rId4" Type="http://schemas.openxmlformats.org/officeDocument/2006/relationships/image" Target="../media/image177.png"/><Relationship Id="rId9" Type="http://schemas.openxmlformats.org/officeDocument/2006/relationships/image" Target="../media/image181.svg"/></Relationships>
</file>

<file path=ppt/diagrams/_rels/data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ata4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78.svg"/><Relationship Id="rId1" Type="http://schemas.openxmlformats.org/officeDocument/2006/relationships/image" Target="../media/image177.png"/><Relationship Id="rId6" Type="http://schemas.openxmlformats.org/officeDocument/2006/relationships/image" Target="../media/image187.svg"/><Relationship Id="rId5" Type="http://schemas.openxmlformats.org/officeDocument/2006/relationships/image" Target="../media/image186.png"/><Relationship Id="rId4" Type="http://schemas.openxmlformats.org/officeDocument/2006/relationships/image" Target="../media/image185.svg"/></Relationships>
</file>

<file path=ppt/diagrams/_rels/data4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8.svg"/><Relationship Id="rId1" Type="http://schemas.openxmlformats.org/officeDocument/2006/relationships/image" Target="../media/image177.png"/><Relationship Id="rId6" Type="http://schemas.openxmlformats.org/officeDocument/2006/relationships/image" Target="../media/image190.svg"/><Relationship Id="rId5" Type="http://schemas.openxmlformats.org/officeDocument/2006/relationships/image" Target="../media/image186.png"/><Relationship Id="rId4" Type="http://schemas.openxmlformats.org/officeDocument/2006/relationships/image" Target="../media/image189.svg"/></Relationships>
</file>

<file path=ppt/diagrams/_rels/data47.xml.rels><?xml version="1.0" encoding="UTF-8" standalone="yes"?>
<Relationships xmlns="http://schemas.openxmlformats.org/package/2006/relationships"><Relationship Id="rId2" Type="http://schemas.openxmlformats.org/officeDocument/2006/relationships/image" Target="../media/image192.svg"/><Relationship Id="rId1" Type="http://schemas.openxmlformats.org/officeDocument/2006/relationships/image" Target="../media/image147.png"/></Relationships>
</file>

<file path=ppt/diagrams/_rels/data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94.svg"/><Relationship Id="rId1" Type="http://schemas.openxmlformats.org/officeDocument/2006/relationships/image" Target="../media/image193.png"/><Relationship Id="rId4" Type="http://schemas.openxmlformats.org/officeDocument/2006/relationships/image" Target="../media/image69.svg"/></Relationships>
</file>

<file path=ppt/diagrams/_rels/data4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svg"/><Relationship Id="rId1" Type="http://schemas.openxmlformats.org/officeDocument/2006/relationships/image" Target="../media/image196.png"/><Relationship Id="rId6" Type="http://schemas.openxmlformats.org/officeDocument/2006/relationships/image" Target="../media/image178.svg"/><Relationship Id="rId5" Type="http://schemas.openxmlformats.org/officeDocument/2006/relationships/image" Target="../media/image177.png"/><Relationship Id="rId4" Type="http://schemas.openxmlformats.org/officeDocument/2006/relationships/image" Target="../media/image199.svg"/></Relationships>
</file>

<file path=ppt/diagrams/_rels/data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22.svg"/></Relationships>
</file>

<file path=ppt/diagrams/_rels/data50.xml.rels><?xml version="1.0" encoding="UTF-8" standalone="yes"?>
<Relationships xmlns="http://schemas.openxmlformats.org/package/2006/relationships"><Relationship Id="rId8" Type="http://schemas.openxmlformats.org/officeDocument/2006/relationships/image" Target="../media/image205.svg"/><Relationship Id="rId3" Type="http://schemas.openxmlformats.org/officeDocument/2006/relationships/image" Target="../media/image202.png"/><Relationship Id="rId7" Type="http://schemas.openxmlformats.org/officeDocument/2006/relationships/image" Target="../media/image204.png"/><Relationship Id="rId2" Type="http://schemas.openxmlformats.org/officeDocument/2006/relationships/image" Target="../media/image201.svg"/><Relationship Id="rId1" Type="http://schemas.openxmlformats.org/officeDocument/2006/relationships/image" Target="../media/image200.png"/><Relationship Id="rId6" Type="http://schemas.openxmlformats.org/officeDocument/2006/relationships/image" Target="../media/image183.svg"/><Relationship Id="rId5" Type="http://schemas.openxmlformats.org/officeDocument/2006/relationships/image" Target="../media/image182.png"/><Relationship Id="rId10" Type="http://schemas.openxmlformats.org/officeDocument/2006/relationships/image" Target="../media/image207.svg"/><Relationship Id="rId4" Type="http://schemas.openxmlformats.org/officeDocument/2006/relationships/image" Target="../media/image203.svg"/><Relationship Id="rId9" Type="http://schemas.openxmlformats.org/officeDocument/2006/relationships/image" Target="../media/image206.png"/></Relationships>
</file>

<file path=ppt/diagrams/_rels/data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10.svg"/><Relationship Id="rId1" Type="http://schemas.openxmlformats.org/officeDocument/2006/relationships/image" Target="../media/image209.png"/><Relationship Id="rId6" Type="http://schemas.openxmlformats.org/officeDocument/2006/relationships/image" Target="../media/image187.svg"/><Relationship Id="rId5" Type="http://schemas.openxmlformats.org/officeDocument/2006/relationships/image" Target="../media/image186.png"/><Relationship Id="rId4" Type="http://schemas.openxmlformats.org/officeDocument/2006/relationships/image" Target="../media/image63.svg"/></Relationships>
</file>

<file path=ppt/diagrams/_rels/data5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svg"/><Relationship Id="rId1" Type="http://schemas.openxmlformats.org/officeDocument/2006/relationships/image" Target="../media/image182.png"/><Relationship Id="rId4" Type="http://schemas.openxmlformats.org/officeDocument/2006/relationships/image" Target="../media/image215.svg"/></Relationships>
</file>

<file path=ppt/diagrams/_rels/data5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svg"/><Relationship Id="rId1" Type="http://schemas.openxmlformats.org/officeDocument/2006/relationships/image" Target="../media/image216.png"/><Relationship Id="rId6" Type="http://schemas.openxmlformats.org/officeDocument/2006/relationships/image" Target="../media/image221.svg"/><Relationship Id="rId5" Type="http://schemas.openxmlformats.org/officeDocument/2006/relationships/image" Target="../media/image220.png"/><Relationship Id="rId4" Type="http://schemas.openxmlformats.org/officeDocument/2006/relationships/image" Target="../media/image219.svg"/></Relationships>
</file>

<file path=ppt/diagrams/_rels/data54.xml.rels><?xml version="1.0" encoding="UTF-8" standalone="yes"?>
<Relationships xmlns="http://schemas.openxmlformats.org/package/2006/relationships"><Relationship Id="rId8" Type="http://schemas.openxmlformats.org/officeDocument/2006/relationships/image" Target="../media/image229.svg"/><Relationship Id="rId3" Type="http://schemas.openxmlformats.org/officeDocument/2006/relationships/image" Target="../media/image226.png"/><Relationship Id="rId7" Type="http://schemas.openxmlformats.org/officeDocument/2006/relationships/image" Target="../media/image220.png"/><Relationship Id="rId2" Type="http://schemas.openxmlformats.org/officeDocument/2006/relationships/image" Target="../media/image225.svg"/><Relationship Id="rId1" Type="http://schemas.openxmlformats.org/officeDocument/2006/relationships/image" Target="../media/image224.png"/><Relationship Id="rId6" Type="http://schemas.openxmlformats.org/officeDocument/2006/relationships/image" Target="../media/image228.svg"/><Relationship Id="rId5" Type="http://schemas.openxmlformats.org/officeDocument/2006/relationships/image" Target="../media/image175.png"/><Relationship Id="rId4" Type="http://schemas.openxmlformats.org/officeDocument/2006/relationships/image" Target="../media/image227.svg"/></Relationships>
</file>

<file path=ppt/diagrams/_rels/data55.xml.rels><?xml version="1.0" encoding="UTF-8" standalone="yes"?>
<Relationships xmlns="http://schemas.openxmlformats.org/package/2006/relationships"><Relationship Id="rId8" Type="http://schemas.openxmlformats.org/officeDocument/2006/relationships/image" Target="../media/image234.svg"/><Relationship Id="rId3" Type="http://schemas.openxmlformats.org/officeDocument/2006/relationships/image" Target="../media/image175.png"/><Relationship Id="rId7" Type="http://schemas.openxmlformats.org/officeDocument/2006/relationships/image" Target="../media/image193.png"/><Relationship Id="rId2" Type="http://schemas.openxmlformats.org/officeDocument/2006/relationships/image" Target="../media/image231.svg"/><Relationship Id="rId1" Type="http://schemas.openxmlformats.org/officeDocument/2006/relationships/image" Target="../media/image230.png"/><Relationship Id="rId6" Type="http://schemas.openxmlformats.org/officeDocument/2006/relationships/image" Target="../media/image233.svg"/><Relationship Id="rId5" Type="http://schemas.openxmlformats.org/officeDocument/2006/relationships/image" Target="../media/image232.png"/><Relationship Id="rId10" Type="http://schemas.openxmlformats.org/officeDocument/2006/relationships/image" Target="../media/image236.svg"/><Relationship Id="rId4" Type="http://schemas.openxmlformats.org/officeDocument/2006/relationships/image" Target="../media/image228.svg"/><Relationship Id="rId9" Type="http://schemas.openxmlformats.org/officeDocument/2006/relationships/image" Target="../media/image235.png"/></Relationships>
</file>

<file path=ppt/diagrams/_rels/data56.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svg"/><Relationship Id="rId1" Type="http://schemas.openxmlformats.org/officeDocument/2006/relationships/image" Target="../media/image237.png"/><Relationship Id="rId4" Type="http://schemas.openxmlformats.org/officeDocument/2006/relationships/image" Target="../media/image240.svg"/></Relationships>
</file>

<file path=ppt/diagrams/_rels/data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44.svg"/><Relationship Id="rId1" Type="http://schemas.openxmlformats.org/officeDocument/2006/relationships/image" Target="../media/image68.png"/><Relationship Id="rId6" Type="http://schemas.openxmlformats.org/officeDocument/2006/relationships/image" Target="../media/image246.svg"/><Relationship Id="rId5" Type="http://schemas.openxmlformats.org/officeDocument/2006/relationships/image" Target="../media/image245.png"/><Relationship Id="rId4" Type="http://schemas.openxmlformats.org/officeDocument/2006/relationships/image" Target="../media/image85.svg"/></Relationships>
</file>

<file path=ppt/diagrams/_rels/data5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248.svg"/><Relationship Id="rId1" Type="http://schemas.openxmlformats.org/officeDocument/2006/relationships/image" Target="../media/image247.png"/><Relationship Id="rId6" Type="http://schemas.openxmlformats.org/officeDocument/2006/relationships/image" Target="../media/image250.svg"/><Relationship Id="rId5" Type="http://schemas.openxmlformats.org/officeDocument/2006/relationships/image" Target="../media/image249.png"/><Relationship Id="rId4" Type="http://schemas.openxmlformats.org/officeDocument/2006/relationships/image" Target="../media/image234.svg"/></Relationships>
</file>

<file path=ppt/diagrams/_rels/data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ata60.xml.rels><?xml version="1.0" encoding="UTF-8" standalone="yes"?>
<Relationships xmlns="http://schemas.openxmlformats.org/package/2006/relationships"><Relationship Id="rId8" Type="http://schemas.openxmlformats.org/officeDocument/2006/relationships/image" Target="../media/image257.svg"/><Relationship Id="rId3" Type="http://schemas.openxmlformats.org/officeDocument/2006/relationships/image" Target="../media/image253.png"/><Relationship Id="rId7" Type="http://schemas.openxmlformats.org/officeDocument/2006/relationships/image" Target="../media/image256.png"/><Relationship Id="rId2" Type="http://schemas.openxmlformats.org/officeDocument/2006/relationships/image" Target="../media/image252.svg"/><Relationship Id="rId1" Type="http://schemas.openxmlformats.org/officeDocument/2006/relationships/image" Target="../media/image251.png"/><Relationship Id="rId6" Type="http://schemas.openxmlformats.org/officeDocument/2006/relationships/image" Target="../media/image255.svg"/><Relationship Id="rId5" Type="http://schemas.openxmlformats.org/officeDocument/2006/relationships/image" Target="../media/image147.png"/><Relationship Id="rId4" Type="http://schemas.openxmlformats.org/officeDocument/2006/relationships/image" Target="../media/image254.svg"/></Relationships>
</file>

<file path=ppt/diagrams/_rels/data61.xml.rels><?xml version="1.0" encoding="UTF-8" standalone="yes"?>
<Relationships xmlns="http://schemas.openxmlformats.org/package/2006/relationships"><Relationship Id="rId8" Type="http://schemas.openxmlformats.org/officeDocument/2006/relationships/image" Target="../media/image264.svg"/><Relationship Id="rId3" Type="http://schemas.openxmlformats.org/officeDocument/2006/relationships/image" Target="../media/image259.png"/><Relationship Id="rId7" Type="http://schemas.openxmlformats.org/officeDocument/2006/relationships/image" Target="../media/image263.png"/><Relationship Id="rId2" Type="http://schemas.openxmlformats.org/officeDocument/2006/relationships/image" Target="../media/image258.svg"/><Relationship Id="rId1" Type="http://schemas.openxmlformats.org/officeDocument/2006/relationships/image" Target="../media/image104.png"/><Relationship Id="rId6" Type="http://schemas.openxmlformats.org/officeDocument/2006/relationships/image" Target="../media/image262.svg"/><Relationship Id="rId5" Type="http://schemas.openxmlformats.org/officeDocument/2006/relationships/image" Target="../media/image261.png"/><Relationship Id="rId4" Type="http://schemas.openxmlformats.org/officeDocument/2006/relationships/image" Target="../media/image260.svg"/></Relationships>
</file>

<file path=ppt/diagrams/_rels/data6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svg"/><Relationship Id="rId1" Type="http://schemas.openxmlformats.org/officeDocument/2006/relationships/image" Target="../media/image265.png"/><Relationship Id="rId4" Type="http://schemas.openxmlformats.org/officeDocument/2006/relationships/image" Target="../media/image268.svg"/></Relationships>
</file>

<file path=ppt/diagrams/_rels/data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103.svg"/></Relationships>
</file>

<file path=ppt/diagrams/_rels/data6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svg"/><Relationship Id="rId1" Type="http://schemas.openxmlformats.org/officeDocument/2006/relationships/image" Target="../media/image275.png"/><Relationship Id="rId4" Type="http://schemas.openxmlformats.org/officeDocument/2006/relationships/image" Target="../media/image278.svg"/></Relationships>
</file>

<file path=ppt/diagrams/_rels/data65.xml.rels><?xml version="1.0" encoding="UTF-8" standalone="yes"?>
<Relationships xmlns="http://schemas.openxmlformats.org/package/2006/relationships"><Relationship Id="rId8" Type="http://schemas.openxmlformats.org/officeDocument/2006/relationships/image" Target="../media/image286.svg"/><Relationship Id="rId3" Type="http://schemas.openxmlformats.org/officeDocument/2006/relationships/image" Target="../media/image281.png"/><Relationship Id="rId7" Type="http://schemas.openxmlformats.org/officeDocument/2006/relationships/image" Target="../media/image285.png"/><Relationship Id="rId2" Type="http://schemas.openxmlformats.org/officeDocument/2006/relationships/image" Target="../media/image280.svg"/><Relationship Id="rId1" Type="http://schemas.openxmlformats.org/officeDocument/2006/relationships/image" Target="../media/image279.png"/><Relationship Id="rId6" Type="http://schemas.openxmlformats.org/officeDocument/2006/relationships/image" Target="../media/image284.svg"/><Relationship Id="rId5" Type="http://schemas.openxmlformats.org/officeDocument/2006/relationships/image" Target="../media/image283.png"/><Relationship Id="rId4" Type="http://schemas.openxmlformats.org/officeDocument/2006/relationships/image" Target="../media/image282.svg"/></Relationships>
</file>

<file path=ppt/diagrams/_rels/data66.xml.rels><?xml version="1.0" encoding="UTF-8" standalone="yes"?>
<Relationships xmlns="http://schemas.openxmlformats.org/package/2006/relationships"><Relationship Id="rId8" Type="http://schemas.openxmlformats.org/officeDocument/2006/relationships/image" Target="../media/image294.svg"/><Relationship Id="rId3" Type="http://schemas.openxmlformats.org/officeDocument/2006/relationships/image" Target="../media/image289.png"/><Relationship Id="rId7" Type="http://schemas.openxmlformats.org/officeDocument/2006/relationships/image" Target="../media/image293.png"/><Relationship Id="rId2" Type="http://schemas.openxmlformats.org/officeDocument/2006/relationships/image" Target="../media/image288.svg"/><Relationship Id="rId1" Type="http://schemas.openxmlformats.org/officeDocument/2006/relationships/image" Target="../media/image287.png"/><Relationship Id="rId6" Type="http://schemas.openxmlformats.org/officeDocument/2006/relationships/image" Target="../media/image292.svg"/><Relationship Id="rId5" Type="http://schemas.openxmlformats.org/officeDocument/2006/relationships/image" Target="../media/image291.png"/><Relationship Id="rId4" Type="http://schemas.openxmlformats.org/officeDocument/2006/relationships/image" Target="../media/image290.svg"/></Relationships>
</file>

<file path=ppt/diagrams/_rels/data67.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36.svg"/><Relationship Id="rId1" Type="http://schemas.openxmlformats.org/officeDocument/2006/relationships/image" Target="../media/image235.png"/><Relationship Id="rId4" Type="http://schemas.openxmlformats.org/officeDocument/2006/relationships/image" Target="../media/image296.svg"/></Relationships>
</file>

<file path=ppt/diagrams/_rels/data68.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svg"/><Relationship Id="rId1" Type="http://schemas.openxmlformats.org/officeDocument/2006/relationships/image" Target="../media/image298.png"/><Relationship Id="rId6" Type="http://schemas.openxmlformats.org/officeDocument/2006/relationships/image" Target="../media/image303.svg"/><Relationship Id="rId5" Type="http://schemas.openxmlformats.org/officeDocument/2006/relationships/image" Target="../media/image302.png"/><Relationship Id="rId4" Type="http://schemas.openxmlformats.org/officeDocument/2006/relationships/image" Target="../media/image301.svg"/></Relationships>
</file>

<file path=ppt/diagrams/_rels/data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4" Type="http://schemas.openxmlformats.org/officeDocument/2006/relationships/image" Target="../media/image75.svg"/></Relationships>
</file>

<file path=ppt/diagrams/_rels/data9.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sv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 Id="rId14" Type="http://schemas.openxmlformats.org/officeDocument/2006/relationships/image" Target="../media/image113.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4" Type="http://schemas.openxmlformats.org/officeDocument/2006/relationships/image" Target="../media/image120.svg"/></Relationships>
</file>

<file path=ppt/diagrams/_rels/drawing25.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svg"/><Relationship Id="rId1" Type="http://schemas.openxmlformats.org/officeDocument/2006/relationships/image" Target="../media/image128.png"/></Relationships>
</file>

<file path=ppt/diagrams/_rels/drawing2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svg"/><Relationship Id="rId1" Type="http://schemas.openxmlformats.org/officeDocument/2006/relationships/image" Target="../media/image132.png"/><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svg"/></Relationships>
</file>

<file path=ppt/diagrams/_rels/drawing2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87.svg"/><Relationship Id="rId1" Type="http://schemas.openxmlformats.org/officeDocument/2006/relationships/image" Target="../media/image86.png"/><Relationship Id="rId4" Type="http://schemas.openxmlformats.org/officeDocument/2006/relationships/image" Target="../media/image14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3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svg"/><Relationship Id="rId1" Type="http://schemas.openxmlformats.org/officeDocument/2006/relationships/image" Target="../media/image147.png"/><Relationship Id="rId6" Type="http://schemas.openxmlformats.org/officeDocument/2006/relationships/image" Target="../media/image152.svg"/><Relationship Id="rId5" Type="http://schemas.openxmlformats.org/officeDocument/2006/relationships/image" Target="../media/image151.png"/><Relationship Id="rId4" Type="http://schemas.openxmlformats.org/officeDocument/2006/relationships/image" Target="../media/image150.svg"/></Relationships>
</file>

<file path=ppt/diagrams/_rels/drawing3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svg"/><Relationship Id="rId1" Type="http://schemas.openxmlformats.org/officeDocument/2006/relationships/image" Target="../media/image155.png"/><Relationship Id="rId4" Type="http://schemas.openxmlformats.org/officeDocument/2006/relationships/image" Target="../media/image158.svg"/></Relationships>
</file>

<file path=ppt/diagrams/_rels/drawing3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mailto:admin@mecostacountyparks.com" TargetMode="External"/><Relationship Id="rId7" Type="http://schemas.openxmlformats.org/officeDocument/2006/relationships/image" Target="../media/image180.svg"/><Relationship Id="rId2" Type="http://schemas.openxmlformats.org/officeDocument/2006/relationships/image" Target="../media/image176.svg"/><Relationship Id="rId1" Type="http://schemas.openxmlformats.org/officeDocument/2006/relationships/image" Target="../media/image175.png"/><Relationship Id="rId6" Type="http://schemas.openxmlformats.org/officeDocument/2006/relationships/image" Target="../media/image179.png"/><Relationship Id="rId11" Type="http://schemas.openxmlformats.org/officeDocument/2006/relationships/image" Target="../media/image183.svg"/><Relationship Id="rId5" Type="http://schemas.openxmlformats.org/officeDocument/2006/relationships/image" Target="../media/image178.svg"/><Relationship Id="rId10" Type="http://schemas.openxmlformats.org/officeDocument/2006/relationships/image" Target="../media/image182.png"/><Relationship Id="rId4" Type="http://schemas.openxmlformats.org/officeDocument/2006/relationships/image" Target="../media/image177.png"/><Relationship Id="rId9" Type="http://schemas.openxmlformats.org/officeDocument/2006/relationships/image" Target="../media/image18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rawing4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78.svg"/><Relationship Id="rId1" Type="http://schemas.openxmlformats.org/officeDocument/2006/relationships/image" Target="../media/image177.png"/><Relationship Id="rId6" Type="http://schemas.openxmlformats.org/officeDocument/2006/relationships/image" Target="../media/image187.svg"/><Relationship Id="rId5" Type="http://schemas.openxmlformats.org/officeDocument/2006/relationships/image" Target="../media/image186.png"/><Relationship Id="rId4" Type="http://schemas.openxmlformats.org/officeDocument/2006/relationships/image" Target="../media/image185.svg"/></Relationships>
</file>

<file path=ppt/diagrams/_rels/drawing4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8.svg"/><Relationship Id="rId1" Type="http://schemas.openxmlformats.org/officeDocument/2006/relationships/image" Target="../media/image177.png"/><Relationship Id="rId6" Type="http://schemas.openxmlformats.org/officeDocument/2006/relationships/image" Target="../media/image190.svg"/><Relationship Id="rId5" Type="http://schemas.openxmlformats.org/officeDocument/2006/relationships/image" Target="../media/image186.png"/><Relationship Id="rId4" Type="http://schemas.openxmlformats.org/officeDocument/2006/relationships/image" Target="../media/image189.svg"/></Relationships>
</file>

<file path=ppt/diagrams/_rels/drawing47.xml.rels><?xml version="1.0" encoding="UTF-8" standalone="yes"?>
<Relationships xmlns="http://schemas.openxmlformats.org/package/2006/relationships"><Relationship Id="rId2" Type="http://schemas.openxmlformats.org/officeDocument/2006/relationships/image" Target="../media/image192.svg"/><Relationship Id="rId1" Type="http://schemas.openxmlformats.org/officeDocument/2006/relationships/image" Target="../media/image147.png"/></Relationships>
</file>

<file path=ppt/diagrams/_rels/drawing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94.svg"/><Relationship Id="rId1" Type="http://schemas.openxmlformats.org/officeDocument/2006/relationships/image" Target="../media/image193.png"/><Relationship Id="rId4" Type="http://schemas.openxmlformats.org/officeDocument/2006/relationships/image" Target="../media/image69.svg"/></Relationships>
</file>

<file path=ppt/diagrams/_rels/drawing4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svg"/><Relationship Id="rId1" Type="http://schemas.openxmlformats.org/officeDocument/2006/relationships/image" Target="../media/image196.png"/><Relationship Id="rId4" Type="http://schemas.openxmlformats.org/officeDocument/2006/relationships/image" Target="../media/image19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22.svg"/></Relationships>
</file>

<file path=ppt/diagrams/_rels/drawing50.xml.rels><?xml version="1.0" encoding="UTF-8" standalone="yes"?>
<Relationships xmlns="http://schemas.openxmlformats.org/package/2006/relationships"><Relationship Id="rId8" Type="http://schemas.openxmlformats.org/officeDocument/2006/relationships/image" Target="../media/image205.svg"/><Relationship Id="rId3" Type="http://schemas.openxmlformats.org/officeDocument/2006/relationships/image" Target="../media/image202.png"/><Relationship Id="rId7" Type="http://schemas.openxmlformats.org/officeDocument/2006/relationships/image" Target="../media/image204.png"/><Relationship Id="rId2" Type="http://schemas.openxmlformats.org/officeDocument/2006/relationships/image" Target="../media/image201.svg"/><Relationship Id="rId1" Type="http://schemas.openxmlformats.org/officeDocument/2006/relationships/image" Target="../media/image200.png"/><Relationship Id="rId6" Type="http://schemas.openxmlformats.org/officeDocument/2006/relationships/image" Target="../media/image183.svg"/><Relationship Id="rId5" Type="http://schemas.openxmlformats.org/officeDocument/2006/relationships/image" Target="../media/image182.png"/><Relationship Id="rId10" Type="http://schemas.openxmlformats.org/officeDocument/2006/relationships/image" Target="../media/image207.svg"/><Relationship Id="rId4" Type="http://schemas.openxmlformats.org/officeDocument/2006/relationships/image" Target="../media/image203.svg"/><Relationship Id="rId9" Type="http://schemas.openxmlformats.org/officeDocument/2006/relationships/image" Target="../media/image206.png"/></Relationships>
</file>

<file path=ppt/diagrams/_rels/drawing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10.svg"/><Relationship Id="rId1" Type="http://schemas.openxmlformats.org/officeDocument/2006/relationships/image" Target="../media/image209.png"/><Relationship Id="rId6" Type="http://schemas.openxmlformats.org/officeDocument/2006/relationships/image" Target="../media/image187.svg"/><Relationship Id="rId5" Type="http://schemas.openxmlformats.org/officeDocument/2006/relationships/image" Target="../media/image186.png"/><Relationship Id="rId4" Type="http://schemas.openxmlformats.org/officeDocument/2006/relationships/image" Target="../media/image63.svg"/></Relationships>
</file>

<file path=ppt/diagrams/_rels/drawing5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svg"/><Relationship Id="rId1" Type="http://schemas.openxmlformats.org/officeDocument/2006/relationships/image" Target="../media/image182.png"/><Relationship Id="rId4" Type="http://schemas.openxmlformats.org/officeDocument/2006/relationships/image" Target="../media/image215.svg"/></Relationships>
</file>

<file path=ppt/diagrams/_rels/drawing5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svg"/><Relationship Id="rId1" Type="http://schemas.openxmlformats.org/officeDocument/2006/relationships/image" Target="../media/image216.png"/><Relationship Id="rId6" Type="http://schemas.openxmlformats.org/officeDocument/2006/relationships/image" Target="../media/image221.svg"/><Relationship Id="rId5" Type="http://schemas.openxmlformats.org/officeDocument/2006/relationships/image" Target="../media/image220.png"/><Relationship Id="rId4" Type="http://schemas.openxmlformats.org/officeDocument/2006/relationships/image" Target="../media/image219.svg"/></Relationships>
</file>

<file path=ppt/diagrams/_rels/drawing54.xml.rels><?xml version="1.0" encoding="UTF-8" standalone="yes"?>
<Relationships xmlns="http://schemas.openxmlformats.org/package/2006/relationships"><Relationship Id="rId8" Type="http://schemas.openxmlformats.org/officeDocument/2006/relationships/image" Target="../media/image229.svg"/><Relationship Id="rId3" Type="http://schemas.openxmlformats.org/officeDocument/2006/relationships/image" Target="../media/image226.png"/><Relationship Id="rId7" Type="http://schemas.openxmlformats.org/officeDocument/2006/relationships/image" Target="../media/image220.png"/><Relationship Id="rId2" Type="http://schemas.openxmlformats.org/officeDocument/2006/relationships/image" Target="../media/image225.svg"/><Relationship Id="rId1" Type="http://schemas.openxmlformats.org/officeDocument/2006/relationships/image" Target="../media/image224.png"/><Relationship Id="rId6" Type="http://schemas.openxmlformats.org/officeDocument/2006/relationships/image" Target="../media/image228.svg"/><Relationship Id="rId5" Type="http://schemas.openxmlformats.org/officeDocument/2006/relationships/image" Target="../media/image175.png"/><Relationship Id="rId4" Type="http://schemas.openxmlformats.org/officeDocument/2006/relationships/image" Target="../media/image227.svg"/></Relationships>
</file>

<file path=ppt/diagrams/_rels/drawing55.xml.rels><?xml version="1.0" encoding="UTF-8" standalone="yes"?>
<Relationships xmlns="http://schemas.openxmlformats.org/package/2006/relationships"><Relationship Id="rId8" Type="http://schemas.openxmlformats.org/officeDocument/2006/relationships/image" Target="../media/image234.svg"/><Relationship Id="rId3" Type="http://schemas.openxmlformats.org/officeDocument/2006/relationships/image" Target="../media/image175.png"/><Relationship Id="rId7" Type="http://schemas.openxmlformats.org/officeDocument/2006/relationships/image" Target="../media/image193.png"/><Relationship Id="rId2" Type="http://schemas.openxmlformats.org/officeDocument/2006/relationships/image" Target="../media/image231.svg"/><Relationship Id="rId1" Type="http://schemas.openxmlformats.org/officeDocument/2006/relationships/image" Target="../media/image230.png"/><Relationship Id="rId6" Type="http://schemas.openxmlformats.org/officeDocument/2006/relationships/image" Target="../media/image233.svg"/><Relationship Id="rId5" Type="http://schemas.openxmlformats.org/officeDocument/2006/relationships/image" Target="../media/image232.png"/><Relationship Id="rId10" Type="http://schemas.openxmlformats.org/officeDocument/2006/relationships/image" Target="../media/image236.svg"/><Relationship Id="rId4" Type="http://schemas.openxmlformats.org/officeDocument/2006/relationships/image" Target="../media/image228.svg"/><Relationship Id="rId9" Type="http://schemas.openxmlformats.org/officeDocument/2006/relationships/image" Target="../media/image235.png"/></Relationships>
</file>

<file path=ppt/diagrams/_rels/drawing56.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svg"/><Relationship Id="rId1" Type="http://schemas.openxmlformats.org/officeDocument/2006/relationships/image" Target="../media/image237.png"/><Relationship Id="rId4" Type="http://schemas.openxmlformats.org/officeDocument/2006/relationships/image" Target="../media/image240.svg"/></Relationships>
</file>

<file path=ppt/diagrams/_rels/drawing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44.svg"/><Relationship Id="rId1" Type="http://schemas.openxmlformats.org/officeDocument/2006/relationships/image" Target="../media/image68.png"/><Relationship Id="rId6" Type="http://schemas.openxmlformats.org/officeDocument/2006/relationships/image" Target="../media/image246.svg"/><Relationship Id="rId5" Type="http://schemas.openxmlformats.org/officeDocument/2006/relationships/image" Target="../media/image245.png"/><Relationship Id="rId4" Type="http://schemas.openxmlformats.org/officeDocument/2006/relationships/image" Target="../media/image85.svg"/></Relationships>
</file>

<file path=ppt/diagrams/_rels/drawing5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248.svg"/><Relationship Id="rId1" Type="http://schemas.openxmlformats.org/officeDocument/2006/relationships/image" Target="../media/image247.png"/><Relationship Id="rId6" Type="http://schemas.openxmlformats.org/officeDocument/2006/relationships/image" Target="../media/image250.svg"/><Relationship Id="rId5" Type="http://schemas.openxmlformats.org/officeDocument/2006/relationships/image" Target="../media/image249.png"/><Relationship Id="rId4" Type="http://schemas.openxmlformats.org/officeDocument/2006/relationships/image" Target="../media/image234.svg"/></Relationships>
</file>

<file path=ppt/diagrams/_rels/drawing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60.xml.rels><?xml version="1.0" encoding="UTF-8" standalone="yes"?>
<Relationships xmlns="http://schemas.openxmlformats.org/package/2006/relationships"><Relationship Id="rId8" Type="http://schemas.openxmlformats.org/officeDocument/2006/relationships/image" Target="../media/image257.svg"/><Relationship Id="rId3" Type="http://schemas.openxmlformats.org/officeDocument/2006/relationships/image" Target="../media/image253.png"/><Relationship Id="rId7" Type="http://schemas.openxmlformats.org/officeDocument/2006/relationships/image" Target="../media/image256.png"/><Relationship Id="rId2" Type="http://schemas.openxmlformats.org/officeDocument/2006/relationships/image" Target="../media/image252.svg"/><Relationship Id="rId1" Type="http://schemas.openxmlformats.org/officeDocument/2006/relationships/image" Target="../media/image251.png"/><Relationship Id="rId6" Type="http://schemas.openxmlformats.org/officeDocument/2006/relationships/image" Target="../media/image255.svg"/><Relationship Id="rId5" Type="http://schemas.openxmlformats.org/officeDocument/2006/relationships/image" Target="../media/image147.png"/><Relationship Id="rId4" Type="http://schemas.openxmlformats.org/officeDocument/2006/relationships/image" Target="../media/image254.svg"/></Relationships>
</file>

<file path=ppt/diagrams/_rels/drawing61.xml.rels><?xml version="1.0" encoding="UTF-8" standalone="yes"?>
<Relationships xmlns="http://schemas.openxmlformats.org/package/2006/relationships"><Relationship Id="rId8" Type="http://schemas.openxmlformats.org/officeDocument/2006/relationships/image" Target="../media/image264.svg"/><Relationship Id="rId3" Type="http://schemas.openxmlformats.org/officeDocument/2006/relationships/image" Target="../media/image259.png"/><Relationship Id="rId7" Type="http://schemas.openxmlformats.org/officeDocument/2006/relationships/image" Target="../media/image263.png"/><Relationship Id="rId2" Type="http://schemas.openxmlformats.org/officeDocument/2006/relationships/image" Target="../media/image258.svg"/><Relationship Id="rId1" Type="http://schemas.openxmlformats.org/officeDocument/2006/relationships/image" Target="../media/image104.png"/><Relationship Id="rId6" Type="http://schemas.openxmlformats.org/officeDocument/2006/relationships/image" Target="../media/image262.svg"/><Relationship Id="rId5" Type="http://schemas.openxmlformats.org/officeDocument/2006/relationships/image" Target="../media/image261.png"/><Relationship Id="rId4" Type="http://schemas.openxmlformats.org/officeDocument/2006/relationships/image" Target="../media/image260.svg"/></Relationships>
</file>

<file path=ppt/diagrams/_rels/drawing6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svg"/><Relationship Id="rId1" Type="http://schemas.openxmlformats.org/officeDocument/2006/relationships/image" Target="../media/image265.png"/><Relationship Id="rId4" Type="http://schemas.openxmlformats.org/officeDocument/2006/relationships/image" Target="../media/image268.svg"/></Relationships>
</file>

<file path=ppt/diagrams/_rels/drawing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103.svg"/></Relationships>
</file>

<file path=ppt/diagrams/_rels/drawing6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svg"/><Relationship Id="rId1" Type="http://schemas.openxmlformats.org/officeDocument/2006/relationships/image" Target="../media/image275.png"/><Relationship Id="rId4" Type="http://schemas.openxmlformats.org/officeDocument/2006/relationships/image" Target="../media/image278.svg"/></Relationships>
</file>

<file path=ppt/diagrams/_rels/drawing65.xml.rels><?xml version="1.0" encoding="UTF-8" standalone="yes"?>
<Relationships xmlns="http://schemas.openxmlformats.org/package/2006/relationships"><Relationship Id="rId8" Type="http://schemas.openxmlformats.org/officeDocument/2006/relationships/image" Target="../media/image286.svg"/><Relationship Id="rId3" Type="http://schemas.openxmlformats.org/officeDocument/2006/relationships/image" Target="../media/image281.png"/><Relationship Id="rId7" Type="http://schemas.openxmlformats.org/officeDocument/2006/relationships/image" Target="../media/image285.png"/><Relationship Id="rId2" Type="http://schemas.openxmlformats.org/officeDocument/2006/relationships/image" Target="../media/image280.svg"/><Relationship Id="rId1" Type="http://schemas.openxmlformats.org/officeDocument/2006/relationships/image" Target="../media/image279.png"/><Relationship Id="rId6" Type="http://schemas.openxmlformats.org/officeDocument/2006/relationships/image" Target="../media/image284.svg"/><Relationship Id="rId5" Type="http://schemas.openxmlformats.org/officeDocument/2006/relationships/image" Target="../media/image283.png"/><Relationship Id="rId4" Type="http://schemas.openxmlformats.org/officeDocument/2006/relationships/image" Target="../media/image282.svg"/></Relationships>
</file>

<file path=ppt/diagrams/_rels/drawing66.xml.rels><?xml version="1.0" encoding="UTF-8" standalone="yes"?>
<Relationships xmlns="http://schemas.openxmlformats.org/package/2006/relationships"><Relationship Id="rId8" Type="http://schemas.openxmlformats.org/officeDocument/2006/relationships/image" Target="../media/image294.svg"/><Relationship Id="rId3" Type="http://schemas.openxmlformats.org/officeDocument/2006/relationships/image" Target="../media/image289.png"/><Relationship Id="rId7" Type="http://schemas.openxmlformats.org/officeDocument/2006/relationships/image" Target="../media/image293.png"/><Relationship Id="rId2" Type="http://schemas.openxmlformats.org/officeDocument/2006/relationships/image" Target="../media/image288.svg"/><Relationship Id="rId1" Type="http://schemas.openxmlformats.org/officeDocument/2006/relationships/image" Target="../media/image287.png"/><Relationship Id="rId6" Type="http://schemas.openxmlformats.org/officeDocument/2006/relationships/image" Target="../media/image292.svg"/><Relationship Id="rId5" Type="http://schemas.openxmlformats.org/officeDocument/2006/relationships/image" Target="../media/image291.png"/><Relationship Id="rId4" Type="http://schemas.openxmlformats.org/officeDocument/2006/relationships/image" Target="../media/image290.svg"/></Relationships>
</file>

<file path=ppt/diagrams/_rels/drawing67.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36.svg"/><Relationship Id="rId1" Type="http://schemas.openxmlformats.org/officeDocument/2006/relationships/image" Target="../media/image235.png"/><Relationship Id="rId4" Type="http://schemas.openxmlformats.org/officeDocument/2006/relationships/image" Target="../media/image296.svg"/></Relationships>
</file>

<file path=ppt/diagrams/_rels/drawing68.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svg"/><Relationship Id="rId1" Type="http://schemas.openxmlformats.org/officeDocument/2006/relationships/image" Target="../media/image298.png"/><Relationship Id="rId6" Type="http://schemas.openxmlformats.org/officeDocument/2006/relationships/image" Target="../media/image303.svg"/><Relationship Id="rId5" Type="http://schemas.openxmlformats.org/officeDocument/2006/relationships/image" Target="../media/image302.png"/><Relationship Id="rId4" Type="http://schemas.openxmlformats.org/officeDocument/2006/relationships/image" Target="../media/image301.svg"/></Relationships>
</file>

<file path=ppt/diagrams/_rels/drawing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4" Type="http://schemas.openxmlformats.org/officeDocument/2006/relationships/image" Target="../media/image75.svg"/></Relationships>
</file>

<file path=ppt/diagrams/_rels/drawing9.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CD983B-7218-43A6-9D54-02FB6169933C}" type="doc">
      <dgm:prSet loTypeId="urn:microsoft.com/office/officeart/2005/8/layout/default" loCatId="list" qsTypeId="urn:microsoft.com/office/officeart/2005/8/quickstyle/simple4" qsCatId="simple" csTypeId="urn:microsoft.com/office/officeart/2005/8/colors/colorful1" csCatId="colorful"/>
      <dgm:spPr/>
      <dgm:t>
        <a:bodyPr/>
        <a:lstStyle/>
        <a:p>
          <a:endParaRPr lang="en-US"/>
        </a:p>
      </dgm:t>
    </dgm:pt>
    <dgm:pt modelId="{FDD02CB4-AA51-4F75-B130-927B538C0B70}">
      <dgm:prSet/>
      <dgm:spPr/>
      <dgm:t>
        <a:bodyPr/>
        <a:lstStyle/>
        <a:p>
          <a:r>
            <a:rPr lang="en-US"/>
            <a:t>Pet-friendly </a:t>
          </a:r>
        </a:p>
      </dgm:t>
    </dgm:pt>
    <dgm:pt modelId="{371479AA-F63A-454A-9917-E08016D0D1D0}" type="parTrans" cxnId="{50387521-7AC5-468C-B820-340FB9930638}">
      <dgm:prSet/>
      <dgm:spPr/>
      <dgm:t>
        <a:bodyPr/>
        <a:lstStyle/>
        <a:p>
          <a:endParaRPr lang="en-US"/>
        </a:p>
      </dgm:t>
    </dgm:pt>
    <dgm:pt modelId="{FB58C015-CFF7-4DAB-9848-38E9EFA7EB91}" type="sibTrans" cxnId="{50387521-7AC5-468C-B820-340FB9930638}">
      <dgm:prSet/>
      <dgm:spPr/>
      <dgm:t>
        <a:bodyPr/>
        <a:lstStyle/>
        <a:p>
          <a:endParaRPr lang="en-US"/>
        </a:p>
      </dgm:t>
    </dgm:pt>
    <dgm:pt modelId="{56945E91-3346-411C-8E39-2FDC541791C5}">
      <dgm:prSet/>
      <dgm:spPr/>
      <dgm:t>
        <a:bodyPr/>
        <a:lstStyle/>
        <a:p>
          <a:r>
            <a:rPr lang="en-US"/>
            <a:t>21/31 night stay rule</a:t>
          </a:r>
        </a:p>
      </dgm:t>
    </dgm:pt>
    <dgm:pt modelId="{85C61E35-066B-4B9F-8C77-DFFAB413B1C4}" type="parTrans" cxnId="{71EE72EC-3648-4459-B125-E6983B2A21E2}">
      <dgm:prSet/>
      <dgm:spPr/>
      <dgm:t>
        <a:bodyPr/>
        <a:lstStyle/>
        <a:p>
          <a:endParaRPr lang="en-US"/>
        </a:p>
      </dgm:t>
    </dgm:pt>
    <dgm:pt modelId="{C07BD9D8-7504-494E-B9D3-5C4818A35B2F}" type="sibTrans" cxnId="{71EE72EC-3648-4459-B125-E6983B2A21E2}">
      <dgm:prSet/>
      <dgm:spPr/>
      <dgm:t>
        <a:bodyPr/>
        <a:lstStyle/>
        <a:p>
          <a:endParaRPr lang="en-US"/>
        </a:p>
      </dgm:t>
    </dgm:pt>
    <dgm:pt modelId="{1BC8DE77-E262-47E0-BB63-D4CF9249AE0C}">
      <dgm:prSet/>
      <dgm:spPr/>
      <dgm:t>
        <a:bodyPr/>
        <a:lstStyle/>
        <a:p>
          <a:r>
            <a:rPr lang="en-US"/>
            <a:t>Picnic Shelter available </a:t>
          </a:r>
        </a:p>
      </dgm:t>
    </dgm:pt>
    <dgm:pt modelId="{AB9B7094-95EE-455C-B385-D27E4C18A3FC}" type="parTrans" cxnId="{741CFF6A-6B3E-4AC6-8F2C-D13AAE10D6DC}">
      <dgm:prSet/>
      <dgm:spPr/>
      <dgm:t>
        <a:bodyPr/>
        <a:lstStyle/>
        <a:p>
          <a:endParaRPr lang="en-US"/>
        </a:p>
      </dgm:t>
    </dgm:pt>
    <dgm:pt modelId="{9DDD25F1-1026-4961-9E2F-6FFA7B2225B7}" type="sibTrans" cxnId="{741CFF6A-6B3E-4AC6-8F2C-D13AAE10D6DC}">
      <dgm:prSet/>
      <dgm:spPr/>
      <dgm:t>
        <a:bodyPr/>
        <a:lstStyle/>
        <a:p>
          <a:endParaRPr lang="en-US"/>
        </a:p>
      </dgm:t>
    </dgm:pt>
    <dgm:pt modelId="{15200650-4B79-4AF1-806D-52F2081C71A3}">
      <dgm:prSet/>
      <dgm:spPr/>
      <dgm:t>
        <a:bodyPr/>
        <a:lstStyle/>
        <a:p>
          <a:r>
            <a:rPr lang="en-US"/>
            <a:t>Golf carts not allowed</a:t>
          </a:r>
        </a:p>
      </dgm:t>
    </dgm:pt>
    <dgm:pt modelId="{08E148AE-4507-4392-9253-92EB31B10A42}" type="parTrans" cxnId="{AF8549AD-3070-406B-AC39-021708D323DA}">
      <dgm:prSet/>
      <dgm:spPr/>
      <dgm:t>
        <a:bodyPr/>
        <a:lstStyle/>
        <a:p>
          <a:endParaRPr lang="en-US"/>
        </a:p>
      </dgm:t>
    </dgm:pt>
    <dgm:pt modelId="{C72C4AF8-797B-40E1-8BA7-A43B4C01AEB6}" type="sibTrans" cxnId="{AF8549AD-3070-406B-AC39-021708D323DA}">
      <dgm:prSet/>
      <dgm:spPr/>
      <dgm:t>
        <a:bodyPr/>
        <a:lstStyle/>
        <a:p>
          <a:endParaRPr lang="en-US"/>
        </a:p>
      </dgm:t>
    </dgm:pt>
    <dgm:pt modelId="{FCB288B7-73E7-4DCD-94E0-F8340A1AFBA7}">
      <dgm:prSet/>
      <dgm:spPr/>
      <dgm:t>
        <a:bodyPr/>
        <a:lstStyle/>
        <a:p>
          <a:r>
            <a:rPr lang="en-US"/>
            <a:t>Low Speed Vehicles allowed</a:t>
          </a:r>
        </a:p>
      </dgm:t>
    </dgm:pt>
    <dgm:pt modelId="{39736DF9-089B-4C89-A72F-C0F51F2E4B96}" type="parTrans" cxnId="{C672F94E-63EE-4EFF-996B-6CB826D681EC}">
      <dgm:prSet/>
      <dgm:spPr/>
      <dgm:t>
        <a:bodyPr/>
        <a:lstStyle/>
        <a:p>
          <a:endParaRPr lang="en-US"/>
        </a:p>
      </dgm:t>
    </dgm:pt>
    <dgm:pt modelId="{DA2262B7-F165-4B80-93A7-ACC0612B8CA5}" type="sibTrans" cxnId="{C672F94E-63EE-4EFF-996B-6CB826D681EC}">
      <dgm:prSet/>
      <dgm:spPr/>
      <dgm:t>
        <a:bodyPr/>
        <a:lstStyle/>
        <a:p>
          <a:endParaRPr lang="en-US"/>
        </a:p>
      </dgm:t>
    </dgm:pt>
    <dgm:pt modelId="{1C2E04C8-7808-4277-B770-D01DBC6CAA7E}">
      <dgm:prSet/>
      <dgm:spPr/>
      <dgm:t>
        <a:bodyPr/>
        <a:lstStyle/>
        <a:p>
          <a:r>
            <a:rPr lang="en-US"/>
            <a:t>Unattached Boat Trailer parking</a:t>
          </a:r>
        </a:p>
      </dgm:t>
    </dgm:pt>
    <dgm:pt modelId="{B2F57722-B5DB-4B83-ADD7-8160B543BFF2}" type="parTrans" cxnId="{C3758561-E07A-471D-9607-DA1354433573}">
      <dgm:prSet/>
      <dgm:spPr/>
      <dgm:t>
        <a:bodyPr/>
        <a:lstStyle/>
        <a:p>
          <a:endParaRPr lang="en-US"/>
        </a:p>
      </dgm:t>
    </dgm:pt>
    <dgm:pt modelId="{BB820A31-0B1D-45A4-A080-BF6675AA4492}" type="sibTrans" cxnId="{C3758561-E07A-471D-9607-DA1354433573}">
      <dgm:prSet/>
      <dgm:spPr/>
      <dgm:t>
        <a:bodyPr/>
        <a:lstStyle/>
        <a:p>
          <a:endParaRPr lang="en-US"/>
        </a:p>
      </dgm:t>
    </dgm:pt>
    <dgm:pt modelId="{D4AE270A-52CD-48DD-B349-CF6B65C72670}" type="pres">
      <dgm:prSet presAssocID="{3CCD983B-7218-43A6-9D54-02FB6169933C}" presName="diagram" presStyleCnt="0">
        <dgm:presLayoutVars>
          <dgm:dir/>
          <dgm:resizeHandles val="exact"/>
        </dgm:presLayoutVars>
      </dgm:prSet>
      <dgm:spPr/>
    </dgm:pt>
    <dgm:pt modelId="{6C4A6C71-76D0-45C7-86C2-74BF071A7ACB}" type="pres">
      <dgm:prSet presAssocID="{FDD02CB4-AA51-4F75-B130-927B538C0B70}" presName="node" presStyleLbl="node1" presStyleIdx="0" presStyleCnt="6">
        <dgm:presLayoutVars>
          <dgm:bulletEnabled val="1"/>
        </dgm:presLayoutVars>
      </dgm:prSet>
      <dgm:spPr/>
    </dgm:pt>
    <dgm:pt modelId="{04733363-1E13-49EA-B61D-BDD5C6DA9C7C}" type="pres">
      <dgm:prSet presAssocID="{FB58C015-CFF7-4DAB-9848-38E9EFA7EB91}" presName="sibTrans" presStyleCnt="0"/>
      <dgm:spPr/>
    </dgm:pt>
    <dgm:pt modelId="{8A9C2FB2-056D-44CF-8049-54A0A6522815}" type="pres">
      <dgm:prSet presAssocID="{56945E91-3346-411C-8E39-2FDC541791C5}" presName="node" presStyleLbl="node1" presStyleIdx="1" presStyleCnt="6">
        <dgm:presLayoutVars>
          <dgm:bulletEnabled val="1"/>
        </dgm:presLayoutVars>
      </dgm:prSet>
      <dgm:spPr/>
    </dgm:pt>
    <dgm:pt modelId="{6EDBE873-C9A5-4BDB-BBAD-0644BEE50106}" type="pres">
      <dgm:prSet presAssocID="{C07BD9D8-7504-494E-B9D3-5C4818A35B2F}" presName="sibTrans" presStyleCnt="0"/>
      <dgm:spPr/>
    </dgm:pt>
    <dgm:pt modelId="{469F7C7C-A03A-4170-8AAE-A4A674599470}" type="pres">
      <dgm:prSet presAssocID="{1BC8DE77-E262-47E0-BB63-D4CF9249AE0C}" presName="node" presStyleLbl="node1" presStyleIdx="2" presStyleCnt="6">
        <dgm:presLayoutVars>
          <dgm:bulletEnabled val="1"/>
        </dgm:presLayoutVars>
      </dgm:prSet>
      <dgm:spPr/>
    </dgm:pt>
    <dgm:pt modelId="{3F2E2BF6-B3F8-4BF2-9451-0CCBC5CEEC1A}" type="pres">
      <dgm:prSet presAssocID="{9DDD25F1-1026-4961-9E2F-6FFA7B2225B7}" presName="sibTrans" presStyleCnt="0"/>
      <dgm:spPr/>
    </dgm:pt>
    <dgm:pt modelId="{9B692680-716A-4F90-9A45-5F6CBDC5FBE7}" type="pres">
      <dgm:prSet presAssocID="{15200650-4B79-4AF1-806D-52F2081C71A3}" presName="node" presStyleLbl="node1" presStyleIdx="3" presStyleCnt="6">
        <dgm:presLayoutVars>
          <dgm:bulletEnabled val="1"/>
        </dgm:presLayoutVars>
      </dgm:prSet>
      <dgm:spPr/>
    </dgm:pt>
    <dgm:pt modelId="{8CBCBD27-5309-4B79-8812-F6781B9E9AD7}" type="pres">
      <dgm:prSet presAssocID="{C72C4AF8-797B-40E1-8BA7-A43B4C01AEB6}" presName="sibTrans" presStyleCnt="0"/>
      <dgm:spPr/>
    </dgm:pt>
    <dgm:pt modelId="{FE4145D0-42B2-4BCF-BD03-E47DDF900BF9}" type="pres">
      <dgm:prSet presAssocID="{FCB288B7-73E7-4DCD-94E0-F8340A1AFBA7}" presName="node" presStyleLbl="node1" presStyleIdx="4" presStyleCnt="6">
        <dgm:presLayoutVars>
          <dgm:bulletEnabled val="1"/>
        </dgm:presLayoutVars>
      </dgm:prSet>
      <dgm:spPr/>
    </dgm:pt>
    <dgm:pt modelId="{7AFC2DB3-9156-49E9-9D9A-11CC61774881}" type="pres">
      <dgm:prSet presAssocID="{DA2262B7-F165-4B80-93A7-ACC0612B8CA5}" presName="sibTrans" presStyleCnt="0"/>
      <dgm:spPr/>
    </dgm:pt>
    <dgm:pt modelId="{C856DF92-DA7D-4C10-9BB6-0D978543E708}" type="pres">
      <dgm:prSet presAssocID="{1C2E04C8-7808-4277-B770-D01DBC6CAA7E}" presName="node" presStyleLbl="node1" presStyleIdx="5" presStyleCnt="6">
        <dgm:presLayoutVars>
          <dgm:bulletEnabled val="1"/>
        </dgm:presLayoutVars>
      </dgm:prSet>
      <dgm:spPr/>
    </dgm:pt>
  </dgm:ptLst>
  <dgm:cxnLst>
    <dgm:cxn modelId="{55B2F205-CDA3-4B81-A4EC-7D74403C639F}" type="presOf" srcId="{1C2E04C8-7808-4277-B770-D01DBC6CAA7E}" destId="{C856DF92-DA7D-4C10-9BB6-0D978543E708}" srcOrd="0" destOrd="0" presId="urn:microsoft.com/office/officeart/2005/8/layout/default"/>
    <dgm:cxn modelId="{50387521-7AC5-468C-B820-340FB9930638}" srcId="{3CCD983B-7218-43A6-9D54-02FB6169933C}" destId="{FDD02CB4-AA51-4F75-B130-927B538C0B70}" srcOrd="0" destOrd="0" parTransId="{371479AA-F63A-454A-9917-E08016D0D1D0}" sibTransId="{FB58C015-CFF7-4DAB-9848-38E9EFA7EB91}"/>
    <dgm:cxn modelId="{7B168823-44EA-47F5-A368-ECBC7B754831}" type="presOf" srcId="{15200650-4B79-4AF1-806D-52F2081C71A3}" destId="{9B692680-716A-4F90-9A45-5F6CBDC5FBE7}" srcOrd="0" destOrd="0" presId="urn:microsoft.com/office/officeart/2005/8/layout/default"/>
    <dgm:cxn modelId="{685DF93A-99BF-4523-8236-7C3C6EA2AE74}" type="presOf" srcId="{FDD02CB4-AA51-4F75-B130-927B538C0B70}" destId="{6C4A6C71-76D0-45C7-86C2-74BF071A7ACB}" srcOrd="0" destOrd="0" presId="urn:microsoft.com/office/officeart/2005/8/layout/default"/>
    <dgm:cxn modelId="{C3758561-E07A-471D-9607-DA1354433573}" srcId="{3CCD983B-7218-43A6-9D54-02FB6169933C}" destId="{1C2E04C8-7808-4277-B770-D01DBC6CAA7E}" srcOrd="5" destOrd="0" parTransId="{B2F57722-B5DB-4B83-ADD7-8160B543BFF2}" sibTransId="{BB820A31-0B1D-45A4-A080-BF6675AA4492}"/>
    <dgm:cxn modelId="{741CFF6A-6B3E-4AC6-8F2C-D13AAE10D6DC}" srcId="{3CCD983B-7218-43A6-9D54-02FB6169933C}" destId="{1BC8DE77-E262-47E0-BB63-D4CF9249AE0C}" srcOrd="2" destOrd="0" parTransId="{AB9B7094-95EE-455C-B385-D27E4C18A3FC}" sibTransId="{9DDD25F1-1026-4961-9E2F-6FFA7B2225B7}"/>
    <dgm:cxn modelId="{C672F94E-63EE-4EFF-996B-6CB826D681EC}" srcId="{3CCD983B-7218-43A6-9D54-02FB6169933C}" destId="{FCB288B7-73E7-4DCD-94E0-F8340A1AFBA7}" srcOrd="4" destOrd="0" parTransId="{39736DF9-089B-4C89-A72F-C0F51F2E4B96}" sibTransId="{DA2262B7-F165-4B80-93A7-ACC0612B8CA5}"/>
    <dgm:cxn modelId="{313A807F-C393-4F22-93F0-E7E1116AA061}" type="presOf" srcId="{3CCD983B-7218-43A6-9D54-02FB6169933C}" destId="{D4AE270A-52CD-48DD-B349-CF6B65C72670}" srcOrd="0" destOrd="0" presId="urn:microsoft.com/office/officeart/2005/8/layout/default"/>
    <dgm:cxn modelId="{AF8549AD-3070-406B-AC39-021708D323DA}" srcId="{3CCD983B-7218-43A6-9D54-02FB6169933C}" destId="{15200650-4B79-4AF1-806D-52F2081C71A3}" srcOrd="3" destOrd="0" parTransId="{08E148AE-4507-4392-9253-92EB31B10A42}" sibTransId="{C72C4AF8-797B-40E1-8BA7-A43B4C01AEB6}"/>
    <dgm:cxn modelId="{0648EBAD-CC07-4BF5-886D-EA6397F35538}" type="presOf" srcId="{FCB288B7-73E7-4DCD-94E0-F8340A1AFBA7}" destId="{FE4145D0-42B2-4BCF-BD03-E47DDF900BF9}" srcOrd="0" destOrd="0" presId="urn:microsoft.com/office/officeart/2005/8/layout/default"/>
    <dgm:cxn modelId="{3D75E2D9-A5DA-43BF-A8BA-77B46098B16C}" type="presOf" srcId="{1BC8DE77-E262-47E0-BB63-D4CF9249AE0C}" destId="{469F7C7C-A03A-4170-8AAE-A4A674599470}" srcOrd="0" destOrd="0" presId="urn:microsoft.com/office/officeart/2005/8/layout/default"/>
    <dgm:cxn modelId="{71EE72EC-3648-4459-B125-E6983B2A21E2}" srcId="{3CCD983B-7218-43A6-9D54-02FB6169933C}" destId="{56945E91-3346-411C-8E39-2FDC541791C5}" srcOrd="1" destOrd="0" parTransId="{85C61E35-066B-4B9F-8C77-DFFAB413B1C4}" sibTransId="{C07BD9D8-7504-494E-B9D3-5C4818A35B2F}"/>
    <dgm:cxn modelId="{FC8793FC-DEE9-458C-99EF-16D95478A496}" type="presOf" srcId="{56945E91-3346-411C-8E39-2FDC541791C5}" destId="{8A9C2FB2-056D-44CF-8049-54A0A6522815}" srcOrd="0" destOrd="0" presId="urn:microsoft.com/office/officeart/2005/8/layout/default"/>
    <dgm:cxn modelId="{C57B1E6A-91AF-4EE8-B54F-8497900DAB78}" type="presParOf" srcId="{D4AE270A-52CD-48DD-B349-CF6B65C72670}" destId="{6C4A6C71-76D0-45C7-86C2-74BF071A7ACB}" srcOrd="0" destOrd="0" presId="urn:microsoft.com/office/officeart/2005/8/layout/default"/>
    <dgm:cxn modelId="{E11485E7-4D0D-4270-BE8B-5B7A9D964B10}" type="presParOf" srcId="{D4AE270A-52CD-48DD-B349-CF6B65C72670}" destId="{04733363-1E13-49EA-B61D-BDD5C6DA9C7C}" srcOrd="1" destOrd="0" presId="urn:microsoft.com/office/officeart/2005/8/layout/default"/>
    <dgm:cxn modelId="{665799D1-DE2D-412A-AFCB-41816D31878A}" type="presParOf" srcId="{D4AE270A-52CD-48DD-B349-CF6B65C72670}" destId="{8A9C2FB2-056D-44CF-8049-54A0A6522815}" srcOrd="2" destOrd="0" presId="urn:microsoft.com/office/officeart/2005/8/layout/default"/>
    <dgm:cxn modelId="{E5321380-F67D-4A11-A19B-EE0E35FCE48B}" type="presParOf" srcId="{D4AE270A-52CD-48DD-B349-CF6B65C72670}" destId="{6EDBE873-C9A5-4BDB-BBAD-0644BEE50106}" srcOrd="3" destOrd="0" presId="urn:microsoft.com/office/officeart/2005/8/layout/default"/>
    <dgm:cxn modelId="{572908E7-D6ED-46FD-A94D-7A61D9BCA39C}" type="presParOf" srcId="{D4AE270A-52CD-48DD-B349-CF6B65C72670}" destId="{469F7C7C-A03A-4170-8AAE-A4A674599470}" srcOrd="4" destOrd="0" presId="urn:microsoft.com/office/officeart/2005/8/layout/default"/>
    <dgm:cxn modelId="{7BE2B00D-5412-4A6B-B9F2-5ACF58AE31AA}" type="presParOf" srcId="{D4AE270A-52CD-48DD-B349-CF6B65C72670}" destId="{3F2E2BF6-B3F8-4BF2-9451-0CCBC5CEEC1A}" srcOrd="5" destOrd="0" presId="urn:microsoft.com/office/officeart/2005/8/layout/default"/>
    <dgm:cxn modelId="{BC936A3B-5748-4841-BDF3-B1B68DF05FF7}" type="presParOf" srcId="{D4AE270A-52CD-48DD-B349-CF6B65C72670}" destId="{9B692680-716A-4F90-9A45-5F6CBDC5FBE7}" srcOrd="6" destOrd="0" presId="urn:microsoft.com/office/officeart/2005/8/layout/default"/>
    <dgm:cxn modelId="{72CE77C9-F3FC-4F0A-A6BD-5EDAF41F86BC}" type="presParOf" srcId="{D4AE270A-52CD-48DD-B349-CF6B65C72670}" destId="{8CBCBD27-5309-4B79-8812-F6781B9E9AD7}" srcOrd="7" destOrd="0" presId="urn:microsoft.com/office/officeart/2005/8/layout/default"/>
    <dgm:cxn modelId="{1196BA9E-93DC-4152-B847-8BA71D6F53A0}" type="presParOf" srcId="{D4AE270A-52CD-48DD-B349-CF6B65C72670}" destId="{FE4145D0-42B2-4BCF-BD03-E47DDF900BF9}" srcOrd="8" destOrd="0" presId="urn:microsoft.com/office/officeart/2005/8/layout/default"/>
    <dgm:cxn modelId="{85CB3A25-7DED-4281-BB60-64E54693B326}" type="presParOf" srcId="{D4AE270A-52CD-48DD-B349-CF6B65C72670}" destId="{7AFC2DB3-9156-49E9-9D9A-11CC61774881}" srcOrd="9" destOrd="0" presId="urn:microsoft.com/office/officeart/2005/8/layout/default"/>
    <dgm:cxn modelId="{9C7A132F-8B25-4FA0-B5B5-FDC8B9364E73}" type="presParOf" srcId="{D4AE270A-52CD-48DD-B349-CF6B65C72670}" destId="{C856DF92-DA7D-4C10-9BB6-0D978543E70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03CB133-06BE-4064-8159-4BDB05D4256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AEED908-3FDF-4D17-A63E-D1AB05DC35BE}">
      <dgm:prSet/>
      <dgm:spPr/>
      <dgm:t>
        <a:bodyPr/>
        <a:lstStyle/>
        <a:p>
          <a:r>
            <a:rPr lang="en-US"/>
            <a:t>50% of weekday/weekend base rate. </a:t>
          </a:r>
        </a:p>
      </dgm:t>
    </dgm:pt>
    <dgm:pt modelId="{2A03F415-1DB2-4B28-B047-AAA1DA031525}" type="parTrans" cxnId="{00672142-1F0D-4801-8F70-86A91818CB8C}">
      <dgm:prSet/>
      <dgm:spPr/>
      <dgm:t>
        <a:bodyPr/>
        <a:lstStyle/>
        <a:p>
          <a:endParaRPr lang="en-US"/>
        </a:p>
      </dgm:t>
    </dgm:pt>
    <dgm:pt modelId="{F1704DFB-B369-483E-A1A6-C106694C0309}" type="sibTrans" cxnId="{00672142-1F0D-4801-8F70-86A91818CB8C}">
      <dgm:prSet/>
      <dgm:spPr/>
      <dgm:t>
        <a:bodyPr/>
        <a:lstStyle/>
        <a:p>
          <a:endParaRPr lang="en-US"/>
        </a:p>
      </dgm:t>
    </dgm:pt>
    <dgm:pt modelId="{5A8496DE-1D16-416A-98C5-8C3A40BA0CAB}">
      <dgm:prSet/>
      <dgm:spPr/>
      <dgm:t>
        <a:bodyPr/>
        <a:lstStyle/>
        <a:p>
          <a:r>
            <a:rPr lang="en-US" dirty="0"/>
            <a:t>Must be reserved by Operations Manager or Superintendent</a:t>
          </a:r>
        </a:p>
      </dgm:t>
    </dgm:pt>
    <dgm:pt modelId="{0460129A-F8C0-4471-B761-ED0C4CC20D4B}" type="parTrans" cxnId="{35A4E009-2BD7-476E-9F94-EE014669A697}">
      <dgm:prSet/>
      <dgm:spPr/>
      <dgm:t>
        <a:bodyPr/>
        <a:lstStyle/>
        <a:p>
          <a:endParaRPr lang="en-US"/>
        </a:p>
      </dgm:t>
    </dgm:pt>
    <dgm:pt modelId="{6E89AB50-F1B0-4E33-88A6-BB0F8F7C9ADB}" type="sibTrans" cxnId="{35A4E009-2BD7-476E-9F94-EE014669A697}">
      <dgm:prSet/>
      <dgm:spPr/>
      <dgm:t>
        <a:bodyPr/>
        <a:lstStyle/>
        <a:p>
          <a:endParaRPr lang="en-US"/>
        </a:p>
      </dgm:t>
    </dgm:pt>
    <dgm:pt modelId="{67CA9B44-DCB0-4401-AFD4-F5A82A9E7A32}">
      <dgm:prSet/>
      <dgm:spPr/>
      <dgm:t>
        <a:bodyPr/>
        <a:lstStyle/>
        <a:p>
          <a:r>
            <a:rPr lang="en-US"/>
            <a:t>Sites are for employees</a:t>
          </a:r>
        </a:p>
      </dgm:t>
    </dgm:pt>
    <dgm:pt modelId="{53218A41-8A47-436F-9EB0-BDA1422A470C}" type="parTrans" cxnId="{0DDE7340-59A8-429B-AE2F-F3947D6E2B84}">
      <dgm:prSet/>
      <dgm:spPr/>
      <dgm:t>
        <a:bodyPr/>
        <a:lstStyle/>
        <a:p>
          <a:endParaRPr lang="en-US"/>
        </a:p>
      </dgm:t>
    </dgm:pt>
    <dgm:pt modelId="{D041CAD9-83D7-4CA4-AA89-A27FA98FBF6B}" type="sibTrans" cxnId="{0DDE7340-59A8-429B-AE2F-F3947D6E2B84}">
      <dgm:prSet/>
      <dgm:spPr/>
      <dgm:t>
        <a:bodyPr/>
        <a:lstStyle/>
        <a:p>
          <a:endParaRPr lang="en-US"/>
        </a:p>
      </dgm:t>
    </dgm:pt>
    <dgm:pt modelId="{BD439EC9-EC8B-41FC-9F31-B4ABD5AC3946}" type="pres">
      <dgm:prSet presAssocID="{303CB133-06BE-4064-8159-4BDB05D42565}" presName="linear" presStyleCnt="0">
        <dgm:presLayoutVars>
          <dgm:animLvl val="lvl"/>
          <dgm:resizeHandles val="exact"/>
        </dgm:presLayoutVars>
      </dgm:prSet>
      <dgm:spPr/>
    </dgm:pt>
    <dgm:pt modelId="{19580AF3-C85A-4681-9251-1678AE204F11}" type="pres">
      <dgm:prSet presAssocID="{FAEED908-3FDF-4D17-A63E-D1AB05DC35BE}" presName="parentText" presStyleLbl="node1" presStyleIdx="0" presStyleCnt="3">
        <dgm:presLayoutVars>
          <dgm:chMax val="0"/>
          <dgm:bulletEnabled val="1"/>
        </dgm:presLayoutVars>
      </dgm:prSet>
      <dgm:spPr/>
    </dgm:pt>
    <dgm:pt modelId="{82417484-DE5C-4F28-8F10-C3C466F7173E}" type="pres">
      <dgm:prSet presAssocID="{F1704DFB-B369-483E-A1A6-C106694C0309}" presName="spacer" presStyleCnt="0"/>
      <dgm:spPr/>
    </dgm:pt>
    <dgm:pt modelId="{1296317C-754C-4345-ACB3-9A6BD1B80020}" type="pres">
      <dgm:prSet presAssocID="{5A8496DE-1D16-416A-98C5-8C3A40BA0CAB}" presName="parentText" presStyleLbl="node1" presStyleIdx="1" presStyleCnt="3">
        <dgm:presLayoutVars>
          <dgm:chMax val="0"/>
          <dgm:bulletEnabled val="1"/>
        </dgm:presLayoutVars>
      </dgm:prSet>
      <dgm:spPr/>
    </dgm:pt>
    <dgm:pt modelId="{FF7B5D97-71D8-4FCE-BF3E-FFAF961B48A8}" type="pres">
      <dgm:prSet presAssocID="{6E89AB50-F1B0-4E33-88A6-BB0F8F7C9ADB}" presName="spacer" presStyleCnt="0"/>
      <dgm:spPr/>
    </dgm:pt>
    <dgm:pt modelId="{C8682E16-9C65-4C41-B4E9-749A12CE052E}" type="pres">
      <dgm:prSet presAssocID="{67CA9B44-DCB0-4401-AFD4-F5A82A9E7A32}" presName="parentText" presStyleLbl="node1" presStyleIdx="2" presStyleCnt="3">
        <dgm:presLayoutVars>
          <dgm:chMax val="0"/>
          <dgm:bulletEnabled val="1"/>
        </dgm:presLayoutVars>
      </dgm:prSet>
      <dgm:spPr/>
    </dgm:pt>
  </dgm:ptLst>
  <dgm:cxnLst>
    <dgm:cxn modelId="{35A4E009-2BD7-476E-9F94-EE014669A697}" srcId="{303CB133-06BE-4064-8159-4BDB05D42565}" destId="{5A8496DE-1D16-416A-98C5-8C3A40BA0CAB}" srcOrd="1" destOrd="0" parTransId="{0460129A-F8C0-4471-B761-ED0C4CC20D4B}" sibTransId="{6E89AB50-F1B0-4E33-88A6-BB0F8F7C9ADB}"/>
    <dgm:cxn modelId="{4C0CB12D-365D-4B8B-98CF-8C9ADFF52DE4}" type="presOf" srcId="{303CB133-06BE-4064-8159-4BDB05D42565}" destId="{BD439EC9-EC8B-41FC-9F31-B4ABD5AC3946}" srcOrd="0" destOrd="0" presId="urn:microsoft.com/office/officeart/2005/8/layout/vList2"/>
    <dgm:cxn modelId="{0DDE7340-59A8-429B-AE2F-F3947D6E2B84}" srcId="{303CB133-06BE-4064-8159-4BDB05D42565}" destId="{67CA9B44-DCB0-4401-AFD4-F5A82A9E7A32}" srcOrd="2" destOrd="0" parTransId="{53218A41-8A47-436F-9EB0-BDA1422A470C}" sibTransId="{D041CAD9-83D7-4CA4-AA89-A27FA98FBF6B}"/>
    <dgm:cxn modelId="{00672142-1F0D-4801-8F70-86A91818CB8C}" srcId="{303CB133-06BE-4064-8159-4BDB05D42565}" destId="{FAEED908-3FDF-4D17-A63E-D1AB05DC35BE}" srcOrd="0" destOrd="0" parTransId="{2A03F415-1DB2-4B28-B047-AAA1DA031525}" sibTransId="{F1704DFB-B369-483E-A1A6-C106694C0309}"/>
    <dgm:cxn modelId="{529F8489-02D3-4F49-9561-892AA45CFA9F}" type="presOf" srcId="{67CA9B44-DCB0-4401-AFD4-F5A82A9E7A32}" destId="{C8682E16-9C65-4C41-B4E9-749A12CE052E}" srcOrd="0" destOrd="0" presId="urn:microsoft.com/office/officeart/2005/8/layout/vList2"/>
    <dgm:cxn modelId="{71168AC7-FC6E-4BE3-964B-F5AED2A57296}" type="presOf" srcId="{5A8496DE-1D16-416A-98C5-8C3A40BA0CAB}" destId="{1296317C-754C-4345-ACB3-9A6BD1B80020}" srcOrd="0" destOrd="0" presId="urn:microsoft.com/office/officeart/2005/8/layout/vList2"/>
    <dgm:cxn modelId="{A05FCEC9-1E0B-46C5-85F4-87B8BFBE6BFD}" type="presOf" srcId="{FAEED908-3FDF-4D17-A63E-D1AB05DC35BE}" destId="{19580AF3-C85A-4681-9251-1678AE204F11}" srcOrd="0" destOrd="0" presId="urn:microsoft.com/office/officeart/2005/8/layout/vList2"/>
    <dgm:cxn modelId="{0344EEC0-D87E-4409-85AC-2B475F36E2EE}" type="presParOf" srcId="{BD439EC9-EC8B-41FC-9F31-B4ABD5AC3946}" destId="{19580AF3-C85A-4681-9251-1678AE204F11}" srcOrd="0" destOrd="0" presId="urn:microsoft.com/office/officeart/2005/8/layout/vList2"/>
    <dgm:cxn modelId="{549B45C1-A1D2-4BBB-BF03-6591583A0EE9}" type="presParOf" srcId="{BD439EC9-EC8B-41FC-9F31-B4ABD5AC3946}" destId="{82417484-DE5C-4F28-8F10-C3C466F7173E}" srcOrd="1" destOrd="0" presId="urn:microsoft.com/office/officeart/2005/8/layout/vList2"/>
    <dgm:cxn modelId="{E449D084-22C3-45C1-864A-AE3FF05B3EC2}" type="presParOf" srcId="{BD439EC9-EC8B-41FC-9F31-B4ABD5AC3946}" destId="{1296317C-754C-4345-ACB3-9A6BD1B80020}" srcOrd="2" destOrd="0" presId="urn:microsoft.com/office/officeart/2005/8/layout/vList2"/>
    <dgm:cxn modelId="{6BF91E76-CD68-46F2-BADA-03F31F171C51}" type="presParOf" srcId="{BD439EC9-EC8B-41FC-9F31-B4ABD5AC3946}" destId="{FF7B5D97-71D8-4FCE-BF3E-FFAF961B48A8}" srcOrd="3" destOrd="0" presId="urn:microsoft.com/office/officeart/2005/8/layout/vList2"/>
    <dgm:cxn modelId="{EC29FE9C-723B-4133-B30F-E849661D8B03}" type="presParOf" srcId="{BD439EC9-EC8B-41FC-9F31-B4ABD5AC3946}" destId="{C8682E16-9C65-4C41-B4E9-749A12CE052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D6DDC5D-7E81-4747-850D-446F4AC2A670}"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AC1E2F69-727D-4AE7-B83B-5A897CC78630}">
      <dgm:prSet/>
      <dgm:spPr/>
      <dgm:t>
        <a:bodyPr/>
        <a:lstStyle/>
        <a:p>
          <a:r>
            <a:rPr lang="en-US" b="0" i="0"/>
            <a:t>Two-night minimum stay required except:</a:t>
          </a:r>
          <a:endParaRPr lang="en-US"/>
        </a:p>
      </dgm:t>
    </dgm:pt>
    <dgm:pt modelId="{55CFC485-47C8-4536-AA2F-1E4CAE2C57D1}" type="parTrans" cxnId="{7EAA87D0-3898-49A6-A85A-146E711BF62A}">
      <dgm:prSet/>
      <dgm:spPr/>
      <dgm:t>
        <a:bodyPr/>
        <a:lstStyle/>
        <a:p>
          <a:endParaRPr lang="en-US"/>
        </a:p>
      </dgm:t>
    </dgm:pt>
    <dgm:pt modelId="{28AC45F0-C0C2-47EC-AD56-EF9B61799114}" type="sibTrans" cxnId="{7EAA87D0-3898-49A6-A85A-146E711BF62A}">
      <dgm:prSet/>
      <dgm:spPr/>
      <dgm:t>
        <a:bodyPr/>
        <a:lstStyle/>
        <a:p>
          <a:endParaRPr lang="en-US"/>
        </a:p>
      </dgm:t>
    </dgm:pt>
    <dgm:pt modelId="{A2CAC4AE-BCE9-411F-B3A9-06095419BB8F}">
      <dgm:prSet/>
      <dgm:spPr/>
      <dgm:t>
        <a:bodyPr/>
        <a:lstStyle/>
        <a:p>
          <a:r>
            <a:rPr lang="en-US" b="0" i="0"/>
            <a:t>Three-night minimum:</a:t>
          </a:r>
          <a:endParaRPr lang="en-US"/>
        </a:p>
      </dgm:t>
    </dgm:pt>
    <dgm:pt modelId="{72746528-8B38-4CF3-B027-54F8613A2970}" type="parTrans" cxnId="{6BA8756D-A5C7-42C8-AE84-9662F4B4EBF9}">
      <dgm:prSet/>
      <dgm:spPr/>
      <dgm:t>
        <a:bodyPr/>
        <a:lstStyle/>
        <a:p>
          <a:endParaRPr lang="en-US"/>
        </a:p>
      </dgm:t>
    </dgm:pt>
    <dgm:pt modelId="{DABE00F5-FE30-45EC-9C1A-87D41248C5DA}" type="sibTrans" cxnId="{6BA8756D-A5C7-42C8-AE84-9662F4B4EBF9}">
      <dgm:prSet/>
      <dgm:spPr/>
      <dgm:t>
        <a:bodyPr/>
        <a:lstStyle/>
        <a:p>
          <a:endParaRPr lang="en-US"/>
        </a:p>
      </dgm:t>
    </dgm:pt>
    <dgm:pt modelId="{8C2D5E83-8301-4E88-916F-DFAD48667E90}">
      <dgm:prSet/>
      <dgm:spPr/>
      <dgm:t>
        <a:bodyPr/>
        <a:lstStyle/>
        <a:p>
          <a:r>
            <a:rPr lang="en-US" b="0" i="0" dirty="0"/>
            <a:t>Memorial Day –reservations beginning Fri or Sat</a:t>
          </a:r>
          <a:endParaRPr lang="en-US" dirty="0"/>
        </a:p>
      </dgm:t>
    </dgm:pt>
    <dgm:pt modelId="{D3C55257-ACAD-48B4-BC80-5DF211328C36}" type="parTrans" cxnId="{1B037B67-0BF1-4429-A310-A60B0BCE0046}">
      <dgm:prSet/>
      <dgm:spPr/>
      <dgm:t>
        <a:bodyPr/>
        <a:lstStyle/>
        <a:p>
          <a:endParaRPr lang="en-US"/>
        </a:p>
      </dgm:t>
    </dgm:pt>
    <dgm:pt modelId="{A5AC7088-267A-4D31-8DED-992A023A7958}" type="sibTrans" cxnId="{1B037B67-0BF1-4429-A310-A60B0BCE0046}">
      <dgm:prSet/>
      <dgm:spPr/>
      <dgm:t>
        <a:bodyPr/>
        <a:lstStyle/>
        <a:p>
          <a:endParaRPr lang="en-US"/>
        </a:p>
      </dgm:t>
    </dgm:pt>
    <dgm:pt modelId="{595F812C-9BCD-4CCB-945B-650FAE7776BF}">
      <dgm:prSet/>
      <dgm:spPr/>
      <dgm:t>
        <a:bodyPr/>
        <a:lstStyle/>
        <a:p>
          <a:r>
            <a:rPr lang="en-US" b="0" i="0" dirty="0"/>
            <a:t>July 4th – reservations beginning Thurs, Fri or Sat</a:t>
          </a:r>
          <a:endParaRPr lang="en-US" dirty="0"/>
        </a:p>
      </dgm:t>
    </dgm:pt>
    <dgm:pt modelId="{35A1C01F-437C-4419-A464-F4303BA5CD33}" type="parTrans" cxnId="{223DFAAC-623B-48A4-A439-B08EC68BAB90}">
      <dgm:prSet/>
      <dgm:spPr/>
      <dgm:t>
        <a:bodyPr/>
        <a:lstStyle/>
        <a:p>
          <a:endParaRPr lang="en-US"/>
        </a:p>
      </dgm:t>
    </dgm:pt>
    <dgm:pt modelId="{340DB94C-0EA3-4D17-A495-8414014BC2B0}" type="sibTrans" cxnId="{223DFAAC-623B-48A4-A439-B08EC68BAB90}">
      <dgm:prSet/>
      <dgm:spPr/>
      <dgm:t>
        <a:bodyPr/>
        <a:lstStyle/>
        <a:p>
          <a:endParaRPr lang="en-US"/>
        </a:p>
      </dgm:t>
    </dgm:pt>
    <dgm:pt modelId="{92D05A3B-E5D3-496A-ACC1-5A85045F7480}">
      <dgm:prSet/>
      <dgm:spPr/>
      <dgm:t>
        <a:bodyPr/>
        <a:lstStyle/>
        <a:p>
          <a:r>
            <a:rPr lang="en-US" b="0" i="0" dirty="0"/>
            <a:t>Labor Day – reservations beginning Fri or Sat</a:t>
          </a:r>
          <a:endParaRPr lang="en-US" dirty="0"/>
        </a:p>
      </dgm:t>
    </dgm:pt>
    <dgm:pt modelId="{6E0E930B-F893-4095-A244-50832F047824}" type="parTrans" cxnId="{7FDA2DD5-E3E7-4CC2-8803-0452D9FECB54}">
      <dgm:prSet/>
      <dgm:spPr/>
      <dgm:t>
        <a:bodyPr/>
        <a:lstStyle/>
        <a:p>
          <a:endParaRPr lang="en-US"/>
        </a:p>
      </dgm:t>
    </dgm:pt>
    <dgm:pt modelId="{6E07259D-2AE6-4A2D-8D2E-51F38C619B3D}" type="sibTrans" cxnId="{7FDA2DD5-E3E7-4CC2-8803-0452D9FECB54}">
      <dgm:prSet/>
      <dgm:spPr/>
      <dgm:t>
        <a:bodyPr/>
        <a:lstStyle/>
        <a:p>
          <a:endParaRPr lang="en-US"/>
        </a:p>
      </dgm:t>
    </dgm:pt>
    <dgm:pt modelId="{17D3B7C2-375B-41C9-9F01-E2776F9C8523}">
      <dgm:prSet/>
      <dgm:spPr/>
      <dgm:t>
        <a:bodyPr/>
        <a:lstStyle/>
        <a:p>
          <a:r>
            <a:rPr lang="en-US" b="0" i="0" dirty="0"/>
            <a:t>Hot Boat – reservations beginning Thurs, Fri or Sat</a:t>
          </a:r>
          <a:endParaRPr lang="en-US" dirty="0"/>
        </a:p>
      </dgm:t>
    </dgm:pt>
    <dgm:pt modelId="{A3D6DBC8-912C-4C1E-A512-B4A19E99961D}" type="parTrans" cxnId="{BE46DA77-1485-4A38-BA9B-E4231055CB4A}">
      <dgm:prSet/>
      <dgm:spPr/>
      <dgm:t>
        <a:bodyPr/>
        <a:lstStyle/>
        <a:p>
          <a:endParaRPr lang="en-US"/>
        </a:p>
      </dgm:t>
    </dgm:pt>
    <dgm:pt modelId="{4E6F39AF-4515-4644-929C-0B7D5987B0B8}" type="sibTrans" cxnId="{BE46DA77-1485-4A38-BA9B-E4231055CB4A}">
      <dgm:prSet/>
      <dgm:spPr/>
      <dgm:t>
        <a:bodyPr/>
        <a:lstStyle/>
        <a:p>
          <a:endParaRPr lang="en-US"/>
        </a:p>
      </dgm:t>
    </dgm:pt>
    <dgm:pt modelId="{8D22F07A-4909-4AD9-A3AC-5362EADE32EC}" type="pres">
      <dgm:prSet presAssocID="{BD6DDC5D-7E81-4747-850D-446F4AC2A670}" presName="linear" presStyleCnt="0">
        <dgm:presLayoutVars>
          <dgm:animLvl val="lvl"/>
          <dgm:resizeHandles val="exact"/>
        </dgm:presLayoutVars>
      </dgm:prSet>
      <dgm:spPr/>
    </dgm:pt>
    <dgm:pt modelId="{BC3E603F-BD20-44CB-9791-7D936D8AF3D8}" type="pres">
      <dgm:prSet presAssocID="{AC1E2F69-727D-4AE7-B83B-5A897CC78630}" presName="parentText" presStyleLbl="node1" presStyleIdx="0" presStyleCnt="2">
        <dgm:presLayoutVars>
          <dgm:chMax val="0"/>
          <dgm:bulletEnabled val="1"/>
        </dgm:presLayoutVars>
      </dgm:prSet>
      <dgm:spPr/>
    </dgm:pt>
    <dgm:pt modelId="{E9A3FA5A-574E-4417-A1D5-BCADB860E740}" type="pres">
      <dgm:prSet presAssocID="{28AC45F0-C0C2-47EC-AD56-EF9B61799114}" presName="spacer" presStyleCnt="0"/>
      <dgm:spPr/>
    </dgm:pt>
    <dgm:pt modelId="{441F8C8E-B8F2-4B8B-B112-4DDB3255E843}" type="pres">
      <dgm:prSet presAssocID="{A2CAC4AE-BCE9-411F-B3A9-06095419BB8F}" presName="parentText" presStyleLbl="node1" presStyleIdx="1" presStyleCnt="2">
        <dgm:presLayoutVars>
          <dgm:chMax val="0"/>
          <dgm:bulletEnabled val="1"/>
        </dgm:presLayoutVars>
      </dgm:prSet>
      <dgm:spPr/>
    </dgm:pt>
    <dgm:pt modelId="{0B328E01-AB33-431F-B16D-3B1D4C45646F}" type="pres">
      <dgm:prSet presAssocID="{A2CAC4AE-BCE9-411F-B3A9-06095419BB8F}" presName="childText" presStyleLbl="revTx" presStyleIdx="0" presStyleCnt="1">
        <dgm:presLayoutVars>
          <dgm:bulletEnabled val="1"/>
        </dgm:presLayoutVars>
      </dgm:prSet>
      <dgm:spPr/>
    </dgm:pt>
  </dgm:ptLst>
  <dgm:cxnLst>
    <dgm:cxn modelId="{72BA3C5C-5B3F-446E-BB65-7FF7643A9C91}" type="presOf" srcId="{595F812C-9BCD-4CCB-945B-650FAE7776BF}" destId="{0B328E01-AB33-431F-B16D-3B1D4C45646F}" srcOrd="0" destOrd="1" presId="urn:microsoft.com/office/officeart/2005/8/layout/vList2"/>
    <dgm:cxn modelId="{6F861E66-7CD3-47B3-BDEC-7381AEA2F58F}" type="presOf" srcId="{BD6DDC5D-7E81-4747-850D-446F4AC2A670}" destId="{8D22F07A-4909-4AD9-A3AC-5362EADE32EC}" srcOrd="0" destOrd="0" presId="urn:microsoft.com/office/officeart/2005/8/layout/vList2"/>
    <dgm:cxn modelId="{1B037B67-0BF1-4429-A310-A60B0BCE0046}" srcId="{A2CAC4AE-BCE9-411F-B3A9-06095419BB8F}" destId="{8C2D5E83-8301-4E88-916F-DFAD48667E90}" srcOrd="0" destOrd="0" parTransId="{D3C55257-ACAD-48B4-BC80-5DF211328C36}" sibTransId="{A5AC7088-267A-4D31-8DED-992A023A7958}"/>
    <dgm:cxn modelId="{9F6FAE49-5B66-4E45-8D4E-76739CB8A97E}" type="presOf" srcId="{92D05A3B-E5D3-496A-ACC1-5A85045F7480}" destId="{0B328E01-AB33-431F-B16D-3B1D4C45646F}" srcOrd="0" destOrd="2" presId="urn:microsoft.com/office/officeart/2005/8/layout/vList2"/>
    <dgm:cxn modelId="{6BA8756D-A5C7-42C8-AE84-9662F4B4EBF9}" srcId="{BD6DDC5D-7E81-4747-850D-446F4AC2A670}" destId="{A2CAC4AE-BCE9-411F-B3A9-06095419BB8F}" srcOrd="1" destOrd="0" parTransId="{72746528-8B38-4CF3-B027-54F8613A2970}" sibTransId="{DABE00F5-FE30-45EC-9C1A-87D41248C5DA}"/>
    <dgm:cxn modelId="{EB51AE72-68D3-427A-A7B3-2F154227BB48}" type="presOf" srcId="{A2CAC4AE-BCE9-411F-B3A9-06095419BB8F}" destId="{441F8C8E-B8F2-4B8B-B112-4DDB3255E843}" srcOrd="0" destOrd="0" presId="urn:microsoft.com/office/officeart/2005/8/layout/vList2"/>
    <dgm:cxn modelId="{BE46DA77-1485-4A38-BA9B-E4231055CB4A}" srcId="{A2CAC4AE-BCE9-411F-B3A9-06095419BB8F}" destId="{17D3B7C2-375B-41C9-9F01-E2776F9C8523}" srcOrd="3" destOrd="0" parTransId="{A3D6DBC8-912C-4C1E-A512-B4A19E99961D}" sibTransId="{4E6F39AF-4515-4644-929C-0B7D5987B0B8}"/>
    <dgm:cxn modelId="{223DFAAC-623B-48A4-A439-B08EC68BAB90}" srcId="{A2CAC4AE-BCE9-411F-B3A9-06095419BB8F}" destId="{595F812C-9BCD-4CCB-945B-650FAE7776BF}" srcOrd="1" destOrd="0" parTransId="{35A1C01F-437C-4419-A464-F4303BA5CD33}" sibTransId="{340DB94C-0EA3-4D17-A495-8414014BC2B0}"/>
    <dgm:cxn modelId="{7288D3AD-7099-449B-A51A-3310070E1552}" type="presOf" srcId="{8C2D5E83-8301-4E88-916F-DFAD48667E90}" destId="{0B328E01-AB33-431F-B16D-3B1D4C45646F}" srcOrd="0" destOrd="0" presId="urn:microsoft.com/office/officeart/2005/8/layout/vList2"/>
    <dgm:cxn modelId="{682D2AB5-83F9-4D62-9A8F-B0D40AE31688}" type="presOf" srcId="{17D3B7C2-375B-41C9-9F01-E2776F9C8523}" destId="{0B328E01-AB33-431F-B16D-3B1D4C45646F}" srcOrd="0" destOrd="3" presId="urn:microsoft.com/office/officeart/2005/8/layout/vList2"/>
    <dgm:cxn modelId="{293E8FB7-C645-40B0-B49D-DD9714CB6CCE}" type="presOf" srcId="{AC1E2F69-727D-4AE7-B83B-5A897CC78630}" destId="{BC3E603F-BD20-44CB-9791-7D936D8AF3D8}" srcOrd="0" destOrd="0" presId="urn:microsoft.com/office/officeart/2005/8/layout/vList2"/>
    <dgm:cxn modelId="{7EAA87D0-3898-49A6-A85A-146E711BF62A}" srcId="{BD6DDC5D-7E81-4747-850D-446F4AC2A670}" destId="{AC1E2F69-727D-4AE7-B83B-5A897CC78630}" srcOrd="0" destOrd="0" parTransId="{55CFC485-47C8-4536-AA2F-1E4CAE2C57D1}" sibTransId="{28AC45F0-C0C2-47EC-AD56-EF9B61799114}"/>
    <dgm:cxn modelId="{7FDA2DD5-E3E7-4CC2-8803-0452D9FECB54}" srcId="{A2CAC4AE-BCE9-411F-B3A9-06095419BB8F}" destId="{92D05A3B-E5D3-496A-ACC1-5A85045F7480}" srcOrd="2" destOrd="0" parTransId="{6E0E930B-F893-4095-A244-50832F047824}" sibTransId="{6E07259D-2AE6-4A2D-8D2E-51F38C619B3D}"/>
    <dgm:cxn modelId="{2FD9F15F-A709-47C8-9D77-04EF09F70D98}" type="presParOf" srcId="{8D22F07A-4909-4AD9-A3AC-5362EADE32EC}" destId="{BC3E603F-BD20-44CB-9791-7D936D8AF3D8}" srcOrd="0" destOrd="0" presId="urn:microsoft.com/office/officeart/2005/8/layout/vList2"/>
    <dgm:cxn modelId="{366B27C1-AC8F-4C5E-94E3-553153D110FF}" type="presParOf" srcId="{8D22F07A-4909-4AD9-A3AC-5362EADE32EC}" destId="{E9A3FA5A-574E-4417-A1D5-BCADB860E740}" srcOrd="1" destOrd="0" presId="urn:microsoft.com/office/officeart/2005/8/layout/vList2"/>
    <dgm:cxn modelId="{8D5B524A-9E00-4998-BFDD-7F9898E7C444}" type="presParOf" srcId="{8D22F07A-4909-4AD9-A3AC-5362EADE32EC}" destId="{441F8C8E-B8F2-4B8B-B112-4DDB3255E843}" srcOrd="2" destOrd="0" presId="urn:microsoft.com/office/officeart/2005/8/layout/vList2"/>
    <dgm:cxn modelId="{5DD71401-4C6B-46B4-B576-19FBD98100BD}" type="presParOf" srcId="{8D22F07A-4909-4AD9-A3AC-5362EADE32EC}" destId="{0B328E01-AB33-431F-B16D-3B1D4C45646F}"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53082C9-47C2-4E90-B1B7-0B8BBA4375D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19F5092-8691-4B6C-9164-9BA9ACF8B898}">
      <dgm:prSet/>
      <dgm:spPr/>
      <dgm:t>
        <a:bodyPr/>
        <a:lstStyle/>
        <a:p>
          <a:pPr>
            <a:lnSpc>
              <a:spcPct val="100000"/>
            </a:lnSpc>
          </a:pPr>
          <a:r>
            <a:rPr lang="en-US"/>
            <a:t>One night stay for walk-ins</a:t>
          </a:r>
        </a:p>
      </dgm:t>
    </dgm:pt>
    <dgm:pt modelId="{93EAE9B9-49E3-44B0-B0DB-ECF6760A9A4A}" type="parTrans" cxnId="{71053A95-B440-4A4F-AC93-94249A029CE6}">
      <dgm:prSet/>
      <dgm:spPr/>
      <dgm:t>
        <a:bodyPr/>
        <a:lstStyle/>
        <a:p>
          <a:endParaRPr lang="en-US"/>
        </a:p>
      </dgm:t>
    </dgm:pt>
    <dgm:pt modelId="{FF5835C0-D084-4BD2-9A24-C6B848345CCF}" type="sibTrans" cxnId="{71053A95-B440-4A4F-AC93-94249A029CE6}">
      <dgm:prSet/>
      <dgm:spPr/>
      <dgm:t>
        <a:bodyPr/>
        <a:lstStyle/>
        <a:p>
          <a:endParaRPr lang="en-US"/>
        </a:p>
      </dgm:t>
    </dgm:pt>
    <dgm:pt modelId="{110389EA-EA38-491E-9025-C0D7D226292A}">
      <dgm:prSet/>
      <dgm:spPr/>
      <dgm:t>
        <a:bodyPr/>
        <a:lstStyle/>
        <a:p>
          <a:pPr>
            <a:lnSpc>
              <a:spcPct val="100000"/>
            </a:lnSpc>
          </a:pPr>
          <a:r>
            <a:rPr lang="en-US"/>
            <a:t>100% payment is required to hold site</a:t>
          </a:r>
        </a:p>
      </dgm:t>
    </dgm:pt>
    <dgm:pt modelId="{CE1D7834-57D3-490A-828C-573CAAABA9E1}" type="parTrans" cxnId="{966E14E4-34C5-45AA-A4EB-FC40FF7B04E9}">
      <dgm:prSet/>
      <dgm:spPr/>
      <dgm:t>
        <a:bodyPr/>
        <a:lstStyle/>
        <a:p>
          <a:endParaRPr lang="en-US"/>
        </a:p>
      </dgm:t>
    </dgm:pt>
    <dgm:pt modelId="{8EDFCD47-BFDD-4E82-B5C7-6C2BDA124C90}" type="sibTrans" cxnId="{966E14E4-34C5-45AA-A4EB-FC40FF7B04E9}">
      <dgm:prSet/>
      <dgm:spPr/>
      <dgm:t>
        <a:bodyPr/>
        <a:lstStyle/>
        <a:p>
          <a:endParaRPr lang="en-US"/>
        </a:p>
      </dgm:t>
    </dgm:pt>
    <dgm:pt modelId="{C6FB3938-8A6A-4DA9-8BEF-49852BC724C3}">
      <dgm:prSet/>
      <dgm:spPr/>
      <dgm:t>
        <a:bodyPr/>
        <a:lstStyle/>
        <a:p>
          <a:pPr>
            <a:lnSpc>
              <a:spcPct val="100000"/>
            </a:lnSpc>
          </a:pPr>
          <a:r>
            <a:rPr lang="en-US"/>
            <a:t>Payments accepted by credit cards, cash, check or money order.  </a:t>
          </a:r>
        </a:p>
      </dgm:t>
    </dgm:pt>
    <dgm:pt modelId="{F282DBED-939C-4ADF-BEE4-61CF5B1F7092}" type="parTrans" cxnId="{EB330C7E-B505-4610-8AC0-2CC48058AD60}">
      <dgm:prSet/>
      <dgm:spPr/>
      <dgm:t>
        <a:bodyPr/>
        <a:lstStyle/>
        <a:p>
          <a:endParaRPr lang="en-US"/>
        </a:p>
      </dgm:t>
    </dgm:pt>
    <dgm:pt modelId="{E26C64EE-3A14-43BD-AC17-EA41718FE45E}" type="sibTrans" cxnId="{EB330C7E-B505-4610-8AC0-2CC48058AD60}">
      <dgm:prSet/>
      <dgm:spPr/>
      <dgm:t>
        <a:bodyPr/>
        <a:lstStyle/>
        <a:p>
          <a:endParaRPr lang="en-US"/>
        </a:p>
      </dgm:t>
    </dgm:pt>
    <dgm:pt modelId="{3997721D-408D-462D-92C6-6E0F2EF4B33C}" type="pres">
      <dgm:prSet presAssocID="{953082C9-47C2-4E90-B1B7-0B8BBA4375D1}" presName="root" presStyleCnt="0">
        <dgm:presLayoutVars>
          <dgm:dir/>
          <dgm:resizeHandles val="exact"/>
        </dgm:presLayoutVars>
      </dgm:prSet>
      <dgm:spPr/>
    </dgm:pt>
    <dgm:pt modelId="{BC74711A-90CE-477F-8C35-7FCA0E4278C1}" type="pres">
      <dgm:prSet presAssocID="{019F5092-8691-4B6C-9164-9BA9ACF8B898}" presName="compNode" presStyleCnt="0"/>
      <dgm:spPr/>
    </dgm:pt>
    <dgm:pt modelId="{AC6E5173-7298-4830-8048-027C01AC7380}" type="pres">
      <dgm:prSet presAssocID="{019F5092-8691-4B6C-9164-9BA9ACF8B898}" presName="bgRect" presStyleLbl="bgShp" presStyleIdx="0" presStyleCnt="3" custLinFactNeighborY="-43"/>
      <dgm:spPr/>
    </dgm:pt>
    <dgm:pt modelId="{56A95953-FB06-4853-9D96-DBAEDF2FE9D2}" type="pres">
      <dgm:prSet presAssocID="{019F5092-8691-4B6C-9164-9BA9ACF8B89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leep"/>
        </a:ext>
      </dgm:extLst>
    </dgm:pt>
    <dgm:pt modelId="{A59DA461-BCE6-4F84-9579-1D8DFD65B550}" type="pres">
      <dgm:prSet presAssocID="{019F5092-8691-4B6C-9164-9BA9ACF8B898}" presName="spaceRect" presStyleCnt="0"/>
      <dgm:spPr/>
    </dgm:pt>
    <dgm:pt modelId="{4F7D0BBD-E4A4-4C58-8FC8-37A6E47C25C7}" type="pres">
      <dgm:prSet presAssocID="{019F5092-8691-4B6C-9164-9BA9ACF8B898}" presName="parTx" presStyleLbl="revTx" presStyleIdx="0" presStyleCnt="3">
        <dgm:presLayoutVars>
          <dgm:chMax val="0"/>
          <dgm:chPref val="0"/>
        </dgm:presLayoutVars>
      </dgm:prSet>
      <dgm:spPr/>
    </dgm:pt>
    <dgm:pt modelId="{926F15FC-56A3-4F1F-8B77-F562E8591CA8}" type="pres">
      <dgm:prSet presAssocID="{FF5835C0-D084-4BD2-9A24-C6B848345CCF}" presName="sibTrans" presStyleCnt="0"/>
      <dgm:spPr/>
    </dgm:pt>
    <dgm:pt modelId="{9EEE5319-31A8-40F8-93F8-9DCE673FA161}" type="pres">
      <dgm:prSet presAssocID="{110389EA-EA38-491E-9025-C0D7D226292A}" presName="compNode" presStyleCnt="0"/>
      <dgm:spPr/>
    </dgm:pt>
    <dgm:pt modelId="{B5EAC085-6218-497E-83F3-26CF63ADDFBB}" type="pres">
      <dgm:prSet presAssocID="{110389EA-EA38-491E-9025-C0D7D226292A}" presName="bgRect" presStyleLbl="bgShp" presStyleIdx="1" presStyleCnt="3"/>
      <dgm:spPr/>
    </dgm:pt>
    <dgm:pt modelId="{CA04F2AA-46DA-4AB6-BC8D-7A2548DCBD81}" type="pres">
      <dgm:prSet presAssocID="{110389EA-EA38-491E-9025-C0D7D226292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72041E6D-8B5F-4BC6-802F-375E58C12E17}" type="pres">
      <dgm:prSet presAssocID="{110389EA-EA38-491E-9025-C0D7D226292A}" presName="spaceRect" presStyleCnt="0"/>
      <dgm:spPr/>
    </dgm:pt>
    <dgm:pt modelId="{47FFE8F2-FFCA-4259-A877-AE05CEC09D67}" type="pres">
      <dgm:prSet presAssocID="{110389EA-EA38-491E-9025-C0D7D226292A}" presName="parTx" presStyleLbl="revTx" presStyleIdx="1" presStyleCnt="3">
        <dgm:presLayoutVars>
          <dgm:chMax val="0"/>
          <dgm:chPref val="0"/>
        </dgm:presLayoutVars>
      </dgm:prSet>
      <dgm:spPr/>
    </dgm:pt>
    <dgm:pt modelId="{A03D2721-8408-4260-AFCF-D1772692197A}" type="pres">
      <dgm:prSet presAssocID="{8EDFCD47-BFDD-4E82-B5C7-6C2BDA124C90}" presName="sibTrans" presStyleCnt="0"/>
      <dgm:spPr/>
    </dgm:pt>
    <dgm:pt modelId="{51AC2B07-53C4-497B-9F25-EF45A855F355}" type="pres">
      <dgm:prSet presAssocID="{C6FB3938-8A6A-4DA9-8BEF-49852BC724C3}" presName="compNode" presStyleCnt="0"/>
      <dgm:spPr/>
    </dgm:pt>
    <dgm:pt modelId="{A9566DE3-B390-41C6-A2D7-5C7242460C78}" type="pres">
      <dgm:prSet presAssocID="{C6FB3938-8A6A-4DA9-8BEF-49852BC724C3}" presName="bgRect" presStyleLbl="bgShp" presStyleIdx="2" presStyleCnt="3"/>
      <dgm:spPr/>
    </dgm:pt>
    <dgm:pt modelId="{BADA7E01-72B4-4A1F-A277-F2EA324CE14A}" type="pres">
      <dgm:prSet presAssocID="{C6FB3938-8A6A-4DA9-8BEF-49852BC724C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Check"/>
        </a:ext>
      </dgm:extLst>
    </dgm:pt>
    <dgm:pt modelId="{8A6D7A3E-61E5-49C4-9E3D-0BFFCE0DF9C1}" type="pres">
      <dgm:prSet presAssocID="{C6FB3938-8A6A-4DA9-8BEF-49852BC724C3}" presName="spaceRect" presStyleCnt="0"/>
      <dgm:spPr/>
    </dgm:pt>
    <dgm:pt modelId="{847FFF33-EF31-4F11-BF79-0E401E222871}" type="pres">
      <dgm:prSet presAssocID="{C6FB3938-8A6A-4DA9-8BEF-49852BC724C3}" presName="parTx" presStyleLbl="revTx" presStyleIdx="2" presStyleCnt="3">
        <dgm:presLayoutVars>
          <dgm:chMax val="0"/>
          <dgm:chPref val="0"/>
        </dgm:presLayoutVars>
      </dgm:prSet>
      <dgm:spPr/>
    </dgm:pt>
  </dgm:ptLst>
  <dgm:cxnLst>
    <dgm:cxn modelId="{C4A9123C-9D57-4507-A1B1-7D244752D999}" type="presOf" srcId="{110389EA-EA38-491E-9025-C0D7D226292A}" destId="{47FFE8F2-FFCA-4259-A877-AE05CEC09D67}" srcOrd="0" destOrd="0" presId="urn:microsoft.com/office/officeart/2018/2/layout/IconVerticalSolidList"/>
    <dgm:cxn modelId="{FC796647-CCEB-45E9-9878-29A5FE19A64A}" type="presOf" srcId="{C6FB3938-8A6A-4DA9-8BEF-49852BC724C3}" destId="{847FFF33-EF31-4F11-BF79-0E401E222871}" srcOrd="0" destOrd="0" presId="urn:microsoft.com/office/officeart/2018/2/layout/IconVerticalSolidList"/>
    <dgm:cxn modelId="{33CD486E-C6B4-480F-89AB-B4E50BADF93E}" type="presOf" srcId="{019F5092-8691-4B6C-9164-9BA9ACF8B898}" destId="{4F7D0BBD-E4A4-4C58-8FC8-37A6E47C25C7}" srcOrd="0" destOrd="0" presId="urn:microsoft.com/office/officeart/2018/2/layout/IconVerticalSolidList"/>
    <dgm:cxn modelId="{EB330C7E-B505-4610-8AC0-2CC48058AD60}" srcId="{953082C9-47C2-4E90-B1B7-0B8BBA4375D1}" destId="{C6FB3938-8A6A-4DA9-8BEF-49852BC724C3}" srcOrd="2" destOrd="0" parTransId="{F282DBED-939C-4ADF-BEE4-61CF5B1F7092}" sibTransId="{E26C64EE-3A14-43BD-AC17-EA41718FE45E}"/>
    <dgm:cxn modelId="{71053A95-B440-4A4F-AC93-94249A029CE6}" srcId="{953082C9-47C2-4E90-B1B7-0B8BBA4375D1}" destId="{019F5092-8691-4B6C-9164-9BA9ACF8B898}" srcOrd="0" destOrd="0" parTransId="{93EAE9B9-49E3-44B0-B0DB-ECF6760A9A4A}" sibTransId="{FF5835C0-D084-4BD2-9A24-C6B848345CCF}"/>
    <dgm:cxn modelId="{966E14E4-34C5-45AA-A4EB-FC40FF7B04E9}" srcId="{953082C9-47C2-4E90-B1B7-0B8BBA4375D1}" destId="{110389EA-EA38-491E-9025-C0D7D226292A}" srcOrd="1" destOrd="0" parTransId="{CE1D7834-57D3-490A-828C-573CAAABA9E1}" sibTransId="{8EDFCD47-BFDD-4E82-B5C7-6C2BDA124C90}"/>
    <dgm:cxn modelId="{D62955F2-77B1-4DB8-874F-280D44385EB9}" type="presOf" srcId="{953082C9-47C2-4E90-B1B7-0B8BBA4375D1}" destId="{3997721D-408D-462D-92C6-6E0F2EF4B33C}" srcOrd="0" destOrd="0" presId="urn:microsoft.com/office/officeart/2018/2/layout/IconVerticalSolidList"/>
    <dgm:cxn modelId="{CF4C9ADA-EF84-4DF9-A8E2-9C52E6A670C0}" type="presParOf" srcId="{3997721D-408D-462D-92C6-6E0F2EF4B33C}" destId="{BC74711A-90CE-477F-8C35-7FCA0E4278C1}" srcOrd="0" destOrd="0" presId="urn:microsoft.com/office/officeart/2018/2/layout/IconVerticalSolidList"/>
    <dgm:cxn modelId="{44E2BF95-A68E-4B54-85C6-10942A258868}" type="presParOf" srcId="{BC74711A-90CE-477F-8C35-7FCA0E4278C1}" destId="{AC6E5173-7298-4830-8048-027C01AC7380}" srcOrd="0" destOrd="0" presId="urn:microsoft.com/office/officeart/2018/2/layout/IconVerticalSolidList"/>
    <dgm:cxn modelId="{7C5922E0-FD6E-43B9-8491-E199233AA478}" type="presParOf" srcId="{BC74711A-90CE-477F-8C35-7FCA0E4278C1}" destId="{56A95953-FB06-4853-9D96-DBAEDF2FE9D2}" srcOrd="1" destOrd="0" presId="urn:microsoft.com/office/officeart/2018/2/layout/IconVerticalSolidList"/>
    <dgm:cxn modelId="{3C07AA8E-2CDC-4D6A-A766-3375513A6B1C}" type="presParOf" srcId="{BC74711A-90CE-477F-8C35-7FCA0E4278C1}" destId="{A59DA461-BCE6-4F84-9579-1D8DFD65B550}" srcOrd="2" destOrd="0" presId="urn:microsoft.com/office/officeart/2018/2/layout/IconVerticalSolidList"/>
    <dgm:cxn modelId="{B493B2D7-D912-4ADA-8F47-9ED809EC5D08}" type="presParOf" srcId="{BC74711A-90CE-477F-8C35-7FCA0E4278C1}" destId="{4F7D0BBD-E4A4-4C58-8FC8-37A6E47C25C7}" srcOrd="3" destOrd="0" presId="urn:microsoft.com/office/officeart/2018/2/layout/IconVerticalSolidList"/>
    <dgm:cxn modelId="{AFC8C5D9-7BD6-497E-B1DB-681D8FCF6619}" type="presParOf" srcId="{3997721D-408D-462D-92C6-6E0F2EF4B33C}" destId="{926F15FC-56A3-4F1F-8B77-F562E8591CA8}" srcOrd="1" destOrd="0" presId="urn:microsoft.com/office/officeart/2018/2/layout/IconVerticalSolidList"/>
    <dgm:cxn modelId="{057CDA3C-3D13-4817-92DA-1C382D2D4EC2}" type="presParOf" srcId="{3997721D-408D-462D-92C6-6E0F2EF4B33C}" destId="{9EEE5319-31A8-40F8-93F8-9DCE673FA161}" srcOrd="2" destOrd="0" presId="urn:microsoft.com/office/officeart/2018/2/layout/IconVerticalSolidList"/>
    <dgm:cxn modelId="{80C7E50C-D3FE-4BAF-939B-C277848C7E3B}" type="presParOf" srcId="{9EEE5319-31A8-40F8-93F8-9DCE673FA161}" destId="{B5EAC085-6218-497E-83F3-26CF63ADDFBB}" srcOrd="0" destOrd="0" presId="urn:microsoft.com/office/officeart/2018/2/layout/IconVerticalSolidList"/>
    <dgm:cxn modelId="{57DE535A-1422-4A71-A431-EAC9DB863055}" type="presParOf" srcId="{9EEE5319-31A8-40F8-93F8-9DCE673FA161}" destId="{CA04F2AA-46DA-4AB6-BC8D-7A2548DCBD81}" srcOrd="1" destOrd="0" presId="urn:microsoft.com/office/officeart/2018/2/layout/IconVerticalSolidList"/>
    <dgm:cxn modelId="{C455E758-1B5C-444E-A321-F49D8BCE76D4}" type="presParOf" srcId="{9EEE5319-31A8-40F8-93F8-9DCE673FA161}" destId="{72041E6D-8B5F-4BC6-802F-375E58C12E17}" srcOrd="2" destOrd="0" presId="urn:microsoft.com/office/officeart/2018/2/layout/IconVerticalSolidList"/>
    <dgm:cxn modelId="{B38896FA-C142-4E36-ABA3-4E9F162E5627}" type="presParOf" srcId="{9EEE5319-31A8-40F8-93F8-9DCE673FA161}" destId="{47FFE8F2-FFCA-4259-A877-AE05CEC09D67}" srcOrd="3" destOrd="0" presId="urn:microsoft.com/office/officeart/2018/2/layout/IconVerticalSolidList"/>
    <dgm:cxn modelId="{6D3CBA41-C049-46F5-8E28-710624FEAED6}" type="presParOf" srcId="{3997721D-408D-462D-92C6-6E0F2EF4B33C}" destId="{A03D2721-8408-4260-AFCF-D1772692197A}" srcOrd="3" destOrd="0" presId="urn:microsoft.com/office/officeart/2018/2/layout/IconVerticalSolidList"/>
    <dgm:cxn modelId="{1604BEB9-F41A-467F-B203-7204DDA8B509}" type="presParOf" srcId="{3997721D-408D-462D-92C6-6E0F2EF4B33C}" destId="{51AC2B07-53C4-497B-9F25-EF45A855F355}" srcOrd="4" destOrd="0" presId="urn:microsoft.com/office/officeart/2018/2/layout/IconVerticalSolidList"/>
    <dgm:cxn modelId="{A8548D11-2659-4BDB-8901-E479B8F5A377}" type="presParOf" srcId="{51AC2B07-53C4-497B-9F25-EF45A855F355}" destId="{A9566DE3-B390-41C6-A2D7-5C7242460C78}" srcOrd="0" destOrd="0" presId="urn:microsoft.com/office/officeart/2018/2/layout/IconVerticalSolidList"/>
    <dgm:cxn modelId="{C0C0423B-E70D-42CE-B7F0-D529C89C63C8}" type="presParOf" srcId="{51AC2B07-53C4-497B-9F25-EF45A855F355}" destId="{BADA7E01-72B4-4A1F-A277-F2EA324CE14A}" srcOrd="1" destOrd="0" presId="urn:microsoft.com/office/officeart/2018/2/layout/IconVerticalSolidList"/>
    <dgm:cxn modelId="{7FC36EA0-8E8E-4876-970F-7B5626261D02}" type="presParOf" srcId="{51AC2B07-53C4-497B-9F25-EF45A855F355}" destId="{8A6D7A3E-61E5-49C4-9E3D-0BFFCE0DF9C1}" srcOrd="2" destOrd="0" presId="urn:microsoft.com/office/officeart/2018/2/layout/IconVerticalSolidList"/>
    <dgm:cxn modelId="{180B467B-487D-45A6-8D43-04F451873787}" type="presParOf" srcId="{51AC2B07-53C4-497B-9F25-EF45A855F355}" destId="{847FFF33-EF31-4F11-BF79-0E401E22287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48B0C11-5BBA-4F0F-B937-EA167403DA72}"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3E5A054C-4ED7-4D27-98C6-FD158BC12BB3}">
      <dgm:prSet/>
      <dgm:spPr/>
      <dgm:t>
        <a:bodyPr/>
        <a:lstStyle/>
        <a:p>
          <a:r>
            <a:rPr lang="en-US"/>
            <a:t>1 camping unit</a:t>
          </a:r>
        </a:p>
      </dgm:t>
    </dgm:pt>
    <dgm:pt modelId="{68BED4B1-14E1-45E1-BC2D-ACAB21C0C64F}" type="parTrans" cxnId="{6FA48761-FC67-4729-8602-1F4C4F2180E8}">
      <dgm:prSet/>
      <dgm:spPr/>
      <dgm:t>
        <a:bodyPr/>
        <a:lstStyle/>
        <a:p>
          <a:endParaRPr lang="en-US"/>
        </a:p>
      </dgm:t>
    </dgm:pt>
    <dgm:pt modelId="{42075B58-920B-4089-BF86-79EA0A458222}" type="sibTrans" cxnId="{6FA48761-FC67-4729-8602-1F4C4F2180E8}">
      <dgm:prSet/>
      <dgm:spPr/>
      <dgm:t>
        <a:bodyPr/>
        <a:lstStyle/>
        <a:p>
          <a:endParaRPr lang="en-US"/>
        </a:p>
      </dgm:t>
    </dgm:pt>
    <dgm:pt modelId="{12888EF7-B51D-479F-B0C3-8D3CE63EAB1A}">
      <dgm:prSet/>
      <dgm:spPr/>
      <dgm:t>
        <a:bodyPr/>
        <a:lstStyle/>
        <a:p>
          <a:r>
            <a:rPr lang="en-US"/>
            <a:t>2 motor vehicles</a:t>
          </a:r>
        </a:p>
      </dgm:t>
    </dgm:pt>
    <dgm:pt modelId="{48FF6B3F-BA3B-4064-81B0-B58C6ABFCED4}" type="parTrans" cxnId="{BB443F1C-3DEA-4A75-8459-F88C5F045769}">
      <dgm:prSet/>
      <dgm:spPr/>
      <dgm:t>
        <a:bodyPr/>
        <a:lstStyle/>
        <a:p>
          <a:endParaRPr lang="en-US"/>
        </a:p>
      </dgm:t>
    </dgm:pt>
    <dgm:pt modelId="{0920DE77-EE79-4F03-815B-0AAC4611E5F1}" type="sibTrans" cxnId="{BB443F1C-3DEA-4A75-8459-F88C5F045769}">
      <dgm:prSet/>
      <dgm:spPr/>
      <dgm:t>
        <a:bodyPr/>
        <a:lstStyle/>
        <a:p>
          <a:endParaRPr lang="en-US"/>
        </a:p>
      </dgm:t>
    </dgm:pt>
    <dgm:pt modelId="{EBAED9D9-B10D-4F83-AD87-183FE2E9A19F}">
      <dgm:prSet/>
      <dgm:spPr/>
      <dgm:t>
        <a:bodyPr/>
        <a:lstStyle/>
        <a:p>
          <a:r>
            <a:rPr lang="en-US"/>
            <a:t>1 additional tent </a:t>
          </a:r>
        </a:p>
      </dgm:t>
    </dgm:pt>
    <dgm:pt modelId="{2E886F99-CAF7-4343-9B4B-F211D384140A}" type="parTrans" cxnId="{773BFC0E-38F8-42AF-8154-8DCDAF001B41}">
      <dgm:prSet/>
      <dgm:spPr/>
      <dgm:t>
        <a:bodyPr/>
        <a:lstStyle/>
        <a:p>
          <a:endParaRPr lang="en-US"/>
        </a:p>
      </dgm:t>
    </dgm:pt>
    <dgm:pt modelId="{D70213EE-0BEA-41D3-8A00-234E27D9B717}" type="sibTrans" cxnId="{773BFC0E-38F8-42AF-8154-8DCDAF001B41}">
      <dgm:prSet/>
      <dgm:spPr/>
      <dgm:t>
        <a:bodyPr/>
        <a:lstStyle/>
        <a:p>
          <a:endParaRPr lang="en-US"/>
        </a:p>
      </dgm:t>
    </dgm:pt>
    <dgm:pt modelId="{FD90C149-5E61-4849-B4A6-A32971E815BB}">
      <dgm:prSet/>
      <dgm:spPr/>
      <dgm:t>
        <a:bodyPr/>
        <a:lstStyle/>
        <a:p>
          <a:r>
            <a:rPr lang="en-US"/>
            <a:t>1 trailer (utility or boat) kept on campsite.</a:t>
          </a:r>
        </a:p>
      </dgm:t>
    </dgm:pt>
    <dgm:pt modelId="{7249D6FF-02B3-4CBA-9968-3B5AA98D82E5}" type="parTrans" cxnId="{E436FA87-8538-4BA0-9451-0F289867CCD8}">
      <dgm:prSet/>
      <dgm:spPr/>
      <dgm:t>
        <a:bodyPr/>
        <a:lstStyle/>
        <a:p>
          <a:endParaRPr lang="en-US"/>
        </a:p>
      </dgm:t>
    </dgm:pt>
    <dgm:pt modelId="{363E0808-931E-4A5C-97C1-8E5C70FE3C76}" type="sibTrans" cxnId="{E436FA87-8538-4BA0-9451-0F289867CCD8}">
      <dgm:prSet/>
      <dgm:spPr/>
      <dgm:t>
        <a:bodyPr/>
        <a:lstStyle/>
        <a:p>
          <a:endParaRPr lang="en-US"/>
        </a:p>
      </dgm:t>
    </dgm:pt>
    <dgm:pt modelId="{F9289354-E370-43D4-9661-8CEB83579E7D}">
      <dgm:prSet/>
      <dgm:spPr/>
      <dgm:t>
        <a:bodyPr/>
        <a:lstStyle/>
        <a:p>
          <a:r>
            <a:rPr lang="en-US"/>
            <a:t>No more than 8 persons per campsite</a:t>
          </a:r>
        </a:p>
      </dgm:t>
    </dgm:pt>
    <dgm:pt modelId="{9F715F99-9316-42D8-B822-750CA3A84072}" type="parTrans" cxnId="{7D2B669A-3862-4ABF-B15D-C612C6B45C7D}">
      <dgm:prSet/>
      <dgm:spPr/>
      <dgm:t>
        <a:bodyPr/>
        <a:lstStyle/>
        <a:p>
          <a:endParaRPr lang="en-US"/>
        </a:p>
      </dgm:t>
    </dgm:pt>
    <dgm:pt modelId="{380628C5-BEEE-429E-8B50-88BBDAD8C74C}" type="sibTrans" cxnId="{7D2B669A-3862-4ABF-B15D-C612C6B45C7D}">
      <dgm:prSet/>
      <dgm:spPr/>
      <dgm:t>
        <a:bodyPr/>
        <a:lstStyle/>
        <a:p>
          <a:endParaRPr lang="en-US"/>
        </a:p>
      </dgm:t>
    </dgm:pt>
    <dgm:pt modelId="{CF35B236-C2AF-46DC-98C8-44E7658BF620}" type="pres">
      <dgm:prSet presAssocID="{948B0C11-5BBA-4F0F-B937-EA167403DA72}" presName="diagram" presStyleCnt="0">
        <dgm:presLayoutVars>
          <dgm:dir/>
          <dgm:resizeHandles val="exact"/>
        </dgm:presLayoutVars>
      </dgm:prSet>
      <dgm:spPr/>
    </dgm:pt>
    <dgm:pt modelId="{44AE6E20-2C03-46E4-A6A0-9B85946F369F}" type="pres">
      <dgm:prSet presAssocID="{3E5A054C-4ED7-4D27-98C6-FD158BC12BB3}" presName="node" presStyleLbl="node1" presStyleIdx="0" presStyleCnt="5">
        <dgm:presLayoutVars>
          <dgm:bulletEnabled val="1"/>
        </dgm:presLayoutVars>
      </dgm:prSet>
      <dgm:spPr/>
    </dgm:pt>
    <dgm:pt modelId="{17CCD829-AF84-4793-9434-4E9D078AD2D4}" type="pres">
      <dgm:prSet presAssocID="{42075B58-920B-4089-BF86-79EA0A458222}" presName="sibTrans" presStyleCnt="0"/>
      <dgm:spPr/>
    </dgm:pt>
    <dgm:pt modelId="{84C271A1-6BAC-466B-8342-F201529E6B9B}" type="pres">
      <dgm:prSet presAssocID="{12888EF7-B51D-479F-B0C3-8D3CE63EAB1A}" presName="node" presStyleLbl="node1" presStyleIdx="1" presStyleCnt="5">
        <dgm:presLayoutVars>
          <dgm:bulletEnabled val="1"/>
        </dgm:presLayoutVars>
      </dgm:prSet>
      <dgm:spPr/>
    </dgm:pt>
    <dgm:pt modelId="{DD36181D-A0BD-4FC0-A086-0C314A97F86D}" type="pres">
      <dgm:prSet presAssocID="{0920DE77-EE79-4F03-815B-0AAC4611E5F1}" presName="sibTrans" presStyleCnt="0"/>
      <dgm:spPr/>
    </dgm:pt>
    <dgm:pt modelId="{B6C36505-2F0F-4F0F-973B-50023A7742F3}" type="pres">
      <dgm:prSet presAssocID="{EBAED9D9-B10D-4F83-AD87-183FE2E9A19F}" presName="node" presStyleLbl="node1" presStyleIdx="2" presStyleCnt="5">
        <dgm:presLayoutVars>
          <dgm:bulletEnabled val="1"/>
        </dgm:presLayoutVars>
      </dgm:prSet>
      <dgm:spPr/>
    </dgm:pt>
    <dgm:pt modelId="{0A0ABEEC-DC63-4DA0-A75C-8D7A3F103A4A}" type="pres">
      <dgm:prSet presAssocID="{D70213EE-0BEA-41D3-8A00-234E27D9B717}" presName="sibTrans" presStyleCnt="0"/>
      <dgm:spPr/>
    </dgm:pt>
    <dgm:pt modelId="{2303B1B8-A974-4094-A337-D2F506C0E543}" type="pres">
      <dgm:prSet presAssocID="{FD90C149-5E61-4849-B4A6-A32971E815BB}" presName="node" presStyleLbl="node1" presStyleIdx="3" presStyleCnt="5">
        <dgm:presLayoutVars>
          <dgm:bulletEnabled val="1"/>
        </dgm:presLayoutVars>
      </dgm:prSet>
      <dgm:spPr/>
    </dgm:pt>
    <dgm:pt modelId="{FE6DF336-0A6C-44CF-A140-F449BAB73169}" type="pres">
      <dgm:prSet presAssocID="{363E0808-931E-4A5C-97C1-8E5C70FE3C76}" presName="sibTrans" presStyleCnt="0"/>
      <dgm:spPr/>
    </dgm:pt>
    <dgm:pt modelId="{9E1544C5-E0E0-4DD2-8D44-F9EBFE661507}" type="pres">
      <dgm:prSet presAssocID="{F9289354-E370-43D4-9661-8CEB83579E7D}" presName="node" presStyleLbl="node1" presStyleIdx="4" presStyleCnt="5">
        <dgm:presLayoutVars>
          <dgm:bulletEnabled val="1"/>
        </dgm:presLayoutVars>
      </dgm:prSet>
      <dgm:spPr/>
    </dgm:pt>
  </dgm:ptLst>
  <dgm:cxnLst>
    <dgm:cxn modelId="{773BFC0E-38F8-42AF-8154-8DCDAF001B41}" srcId="{948B0C11-5BBA-4F0F-B937-EA167403DA72}" destId="{EBAED9D9-B10D-4F83-AD87-183FE2E9A19F}" srcOrd="2" destOrd="0" parTransId="{2E886F99-CAF7-4343-9B4B-F211D384140A}" sibTransId="{D70213EE-0BEA-41D3-8A00-234E27D9B717}"/>
    <dgm:cxn modelId="{BB443F1C-3DEA-4A75-8459-F88C5F045769}" srcId="{948B0C11-5BBA-4F0F-B937-EA167403DA72}" destId="{12888EF7-B51D-479F-B0C3-8D3CE63EAB1A}" srcOrd="1" destOrd="0" parTransId="{48FF6B3F-BA3B-4064-81B0-B58C6ABFCED4}" sibTransId="{0920DE77-EE79-4F03-815B-0AAC4611E5F1}"/>
    <dgm:cxn modelId="{67484537-F890-4994-8006-935F4E1C2836}" type="presOf" srcId="{948B0C11-5BBA-4F0F-B937-EA167403DA72}" destId="{CF35B236-C2AF-46DC-98C8-44E7658BF620}" srcOrd="0" destOrd="0" presId="urn:microsoft.com/office/officeart/2005/8/layout/default"/>
    <dgm:cxn modelId="{6FA48761-FC67-4729-8602-1F4C4F2180E8}" srcId="{948B0C11-5BBA-4F0F-B937-EA167403DA72}" destId="{3E5A054C-4ED7-4D27-98C6-FD158BC12BB3}" srcOrd="0" destOrd="0" parTransId="{68BED4B1-14E1-45E1-BC2D-ACAB21C0C64F}" sibTransId="{42075B58-920B-4089-BF86-79EA0A458222}"/>
    <dgm:cxn modelId="{E436FA87-8538-4BA0-9451-0F289867CCD8}" srcId="{948B0C11-5BBA-4F0F-B937-EA167403DA72}" destId="{FD90C149-5E61-4849-B4A6-A32971E815BB}" srcOrd="3" destOrd="0" parTransId="{7249D6FF-02B3-4CBA-9968-3B5AA98D82E5}" sibTransId="{363E0808-931E-4A5C-97C1-8E5C70FE3C76}"/>
    <dgm:cxn modelId="{19ECA592-5C53-4432-8907-E4CAEE5C4E52}" type="presOf" srcId="{EBAED9D9-B10D-4F83-AD87-183FE2E9A19F}" destId="{B6C36505-2F0F-4F0F-973B-50023A7742F3}" srcOrd="0" destOrd="0" presId="urn:microsoft.com/office/officeart/2005/8/layout/default"/>
    <dgm:cxn modelId="{7D2B669A-3862-4ABF-B15D-C612C6B45C7D}" srcId="{948B0C11-5BBA-4F0F-B937-EA167403DA72}" destId="{F9289354-E370-43D4-9661-8CEB83579E7D}" srcOrd="4" destOrd="0" parTransId="{9F715F99-9316-42D8-B822-750CA3A84072}" sibTransId="{380628C5-BEEE-429E-8B50-88BBDAD8C74C}"/>
    <dgm:cxn modelId="{5601E6A9-AA45-4273-A0B8-361B2E765A57}" type="presOf" srcId="{F9289354-E370-43D4-9661-8CEB83579E7D}" destId="{9E1544C5-E0E0-4DD2-8D44-F9EBFE661507}" srcOrd="0" destOrd="0" presId="urn:microsoft.com/office/officeart/2005/8/layout/default"/>
    <dgm:cxn modelId="{092B55C2-4E13-4923-9B7D-738502AD6377}" type="presOf" srcId="{3E5A054C-4ED7-4D27-98C6-FD158BC12BB3}" destId="{44AE6E20-2C03-46E4-A6A0-9B85946F369F}" srcOrd="0" destOrd="0" presId="urn:microsoft.com/office/officeart/2005/8/layout/default"/>
    <dgm:cxn modelId="{AEFD61C4-6407-4318-8955-4B04787F7C15}" type="presOf" srcId="{FD90C149-5E61-4849-B4A6-A32971E815BB}" destId="{2303B1B8-A974-4094-A337-D2F506C0E543}" srcOrd="0" destOrd="0" presId="urn:microsoft.com/office/officeart/2005/8/layout/default"/>
    <dgm:cxn modelId="{EF8163F1-630F-41C2-B7CE-D9230FFD0E74}" type="presOf" srcId="{12888EF7-B51D-479F-B0C3-8D3CE63EAB1A}" destId="{84C271A1-6BAC-466B-8342-F201529E6B9B}" srcOrd="0" destOrd="0" presId="urn:microsoft.com/office/officeart/2005/8/layout/default"/>
    <dgm:cxn modelId="{68C6CA09-9735-46CE-B135-297658813692}" type="presParOf" srcId="{CF35B236-C2AF-46DC-98C8-44E7658BF620}" destId="{44AE6E20-2C03-46E4-A6A0-9B85946F369F}" srcOrd="0" destOrd="0" presId="urn:microsoft.com/office/officeart/2005/8/layout/default"/>
    <dgm:cxn modelId="{9920F128-25CD-4541-B2B6-5F413AC36141}" type="presParOf" srcId="{CF35B236-C2AF-46DC-98C8-44E7658BF620}" destId="{17CCD829-AF84-4793-9434-4E9D078AD2D4}" srcOrd="1" destOrd="0" presId="urn:microsoft.com/office/officeart/2005/8/layout/default"/>
    <dgm:cxn modelId="{295CC6F4-58ED-4B9A-8F88-AF51C4489C42}" type="presParOf" srcId="{CF35B236-C2AF-46DC-98C8-44E7658BF620}" destId="{84C271A1-6BAC-466B-8342-F201529E6B9B}" srcOrd="2" destOrd="0" presId="urn:microsoft.com/office/officeart/2005/8/layout/default"/>
    <dgm:cxn modelId="{CE595AB5-A9B0-407E-9962-7539FA9F03F0}" type="presParOf" srcId="{CF35B236-C2AF-46DC-98C8-44E7658BF620}" destId="{DD36181D-A0BD-4FC0-A086-0C314A97F86D}" srcOrd="3" destOrd="0" presId="urn:microsoft.com/office/officeart/2005/8/layout/default"/>
    <dgm:cxn modelId="{E11FAA52-635D-4B54-A088-16047F9B492E}" type="presParOf" srcId="{CF35B236-C2AF-46DC-98C8-44E7658BF620}" destId="{B6C36505-2F0F-4F0F-973B-50023A7742F3}" srcOrd="4" destOrd="0" presId="urn:microsoft.com/office/officeart/2005/8/layout/default"/>
    <dgm:cxn modelId="{31124E40-239A-4955-83C3-372D01EE9F2D}" type="presParOf" srcId="{CF35B236-C2AF-46DC-98C8-44E7658BF620}" destId="{0A0ABEEC-DC63-4DA0-A75C-8D7A3F103A4A}" srcOrd="5" destOrd="0" presId="urn:microsoft.com/office/officeart/2005/8/layout/default"/>
    <dgm:cxn modelId="{F56AF9C5-FF57-4401-B1FE-090543359DCE}" type="presParOf" srcId="{CF35B236-C2AF-46DC-98C8-44E7658BF620}" destId="{2303B1B8-A974-4094-A337-D2F506C0E543}" srcOrd="6" destOrd="0" presId="urn:microsoft.com/office/officeart/2005/8/layout/default"/>
    <dgm:cxn modelId="{28C6B540-D9AF-4DC7-B01D-5FC56AE88B79}" type="presParOf" srcId="{CF35B236-C2AF-46DC-98C8-44E7658BF620}" destId="{FE6DF336-0A6C-44CF-A140-F449BAB73169}" srcOrd="7" destOrd="0" presId="urn:microsoft.com/office/officeart/2005/8/layout/default"/>
    <dgm:cxn modelId="{25EC49A3-0C90-4354-B6D9-65E988C71663}" type="presParOf" srcId="{CF35B236-C2AF-46DC-98C8-44E7658BF620}" destId="{9E1544C5-E0E0-4DD2-8D44-F9EBFE66150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4489CA2-71DA-4134-A585-ECFCF551FAB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D590DDF-ECC6-4E1C-9C59-17E29B90D48B}">
      <dgm:prSet/>
      <dgm:spPr/>
      <dgm:t>
        <a:bodyPr/>
        <a:lstStyle/>
        <a:p>
          <a:pPr>
            <a:defRPr cap="all"/>
          </a:pPr>
          <a:r>
            <a:rPr lang="en-US"/>
            <a:t>Covered porch</a:t>
          </a:r>
        </a:p>
      </dgm:t>
    </dgm:pt>
    <dgm:pt modelId="{CB719434-D511-4FCC-A216-16A0B668E1A7}" type="parTrans" cxnId="{E78E0C6B-B931-4797-8ABA-3EC44A843555}">
      <dgm:prSet/>
      <dgm:spPr/>
      <dgm:t>
        <a:bodyPr/>
        <a:lstStyle/>
        <a:p>
          <a:endParaRPr lang="en-US"/>
        </a:p>
      </dgm:t>
    </dgm:pt>
    <dgm:pt modelId="{DEEBA31D-2A66-46CF-8297-ECC3F6421407}" type="sibTrans" cxnId="{E78E0C6B-B931-4797-8ABA-3EC44A843555}">
      <dgm:prSet/>
      <dgm:spPr/>
      <dgm:t>
        <a:bodyPr/>
        <a:lstStyle/>
        <a:p>
          <a:endParaRPr lang="en-US"/>
        </a:p>
      </dgm:t>
    </dgm:pt>
    <dgm:pt modelId="{83B500E7-6528-4A77-A9D3-48F77431AF53}">
      <dgm:prSet/>
      <dgm:spPr/>
      <dgm:t>
        <a:bodyPr/>
        <a:lstStyle/>
        <a:p>
          <a:pPr>
            <a:defRPr cap="all"/>
          </a:pPr>
          <a:r>
            <a:rPr lang="en-US"/>
            <a:t>Picnic table</a:t>
          </a:r>
        </a:p>
      </dgm:t>
    </dgm:pt>
    <dgm:pt modelId="{AF1BC287-5070-43D0-8E42-03B3AE929C1A}" type="parTrans" cxnId="{B78A031A-20A4-4028-8451-3A1D77F03B8A}">
      <dgm:prSet/>
      <dgm:spPr/>
      <dgm:t>
        <a:bodyPr/>
        <a:lstStyle/>
        <a:p>
          <a:endParaRPr lang="en-US"/>
        </a:p>
      </dgm:t>
    </dgm:pt>
    <dgm:pt modelId="{2A2BE3F5-75A4-41A3-BAE6-817CD9653295}" type="sibTrans" cxnId="{B78A031A-20A4-4028-8451-3A1D77F03B8A}">
      <dgm:prSet/>
      <dgm:spPr/>
      <dgm:t>
        <a:bodyPr/>
        <a:lstStyle/>
        <a:p>
          <a:endParaRPr lang="en-US"/>
        </a:p>
      </dgm:t>
    </dgm:pt>
    <dgm:pt modelId="{FF4012C5-A2D7-498C-BB1C-B72F5F1FB96D}">
      <dgm:prSet/>
      <dgm:spPr/>
      <dgm:t>
        <a:bodyPr/>
        <a:lstStyle/>
        <a:p>
          <a:pPr>
            <a:defRPr cap="all"/>
          </a:pPr>
          <a:r>
            <a:rPr lang="en-US"/>
            <a:t>Fire ring with grill</a:t>
          </a:r>
        </a:p>
      </dgm:t>
    </dgm:pt>
    <dgm:pt modelId="{5E778159-580E-4DD7-8DB3-FC85A98691AE}" type="parTrans" cxnId="{574A1B61-5A20-4A86-AD44-72C94880B9E1}">
      <dgm:prSet/>
      <dgm:spPr/>
      <dgm:t>
        <a:bodyPr/>
        <a:lstStyle/>
        <a:p>
          <a:endParaRPr lang="en-US"/>
        </a:p>
      </dgm:t>
    </dgm:pt>
    <dgm:pt modelId="{35D55019-378B-40E1-A6F6-9FF7646AC81E}" type="sibTrans" cxnId="{574A1B61-5A20-4A86-AD44-72C94880B9E1}">
      <dgm:prSet/>
      <dgm:spPr/>
      <dgm:t>
        <a:bodyPr/>
        <a:lstStyle/>
        <a:p>
          <a:endParaRPr lang="en-US"/>
        </a:p>
      </dgm:t>
    </dgm:pt>
    <dgm:pt modelId="{BBDFEA8F-02CD-4558-A804-77F6A5D0D987}">
      <dgm:prSet/>
      <dgm:spPr/>
      <dgm:t>
        <a:bodyPr/>
        <a:lstStyle/>
        <a:p>
          <a:pPr>
            <a:defRPr cap="all"/>
          </a:pPr>
          <a:r>
            <a:rPr lang="en-US"/>
            <a:t>Water hookup</a:t>
          </a:r>
        </a:p>
      </dgm:t>
    </dgm:pt>
    <dgm:pt modelId="{31D77823-7D67-4ECE-A47D-09DC1ED2AF15}" type="parTrans" cxnId="{89EAE6D8-7A35-405F-B966-0F52434A114C}">
      <dgm:prSet/>
      <dgm:spPr/>
      <dgm:t>
        <a:bodyPr/>
        <a:lstStyle/>
        <a:p>
          <a:endParaRPr lang="en-US"/>
        </a:p>
      </dgm:t>
    </dgm:pt>
    <dgm:pt modelId="{61B56B80-0348-4AD8-8004-595CCBF59CD0}" type="sibTrans" cxnId="{89EAE6D8-7A35-405F-B966-0F52434A114C}">
      <dgm:prSet/>
      <dgm:spPr/>
      <dgm:t>
        <a:bodyPr/>
        <a:lstStyle/>
        <a:p>
          <a:endParaRPr lang="en-US"/>
        </a:p>
      </dgm:t>
    </dgm:pt>
    <dgm:pt modelId="{146E48AB-20A0-4FF0-9B8C-0B9F898F3E74}">
      <dgm:prSet/>
      <dgm:spPr/>
      <dgm:t>
        <a:bodyPr/>
        <a:lstStyle/>
        <a:p>
          <a:pPr>
            <a:defRPr cap="all"/>
          </a:pPr>
          <a:r>
            <a:rPr lang="en-US"/>
            <a:t>Two sets of bunk beds and a mattress in loft</a:t>
          </a:r>
        </a:p>
      </dgm:t>
    </dgm:pt>
    <dgm:pt modelId="{947DA69A-B01B-4EB0-A0AB-165EE79BEF91}" type="parTrans" cxnId="{BEDB3AD6-F80C-4A93-A70A-DD58CF24DA5A}">
      <dgm:prSet/>
      <dgm:spPr/>
      <dgm:t>
        <a:bodyPr/>
        <a:lstStyle/>
        <a:p>
          <a:endParaRPr lang="en-US"/>
        </a:p>
      </dgm:t>
    </dgm:pt>
    <dgm:pt modelId="{46D00630-D6A1-48A2-AB94-F644A85215E5}" type="sibTrans" cxnId="{BEDB3AD6-F80C-4A93-A70A-DD58CF24DA5A}">
      <dgm:prSet/>
      <dgm:spPr/>
      <dgm:t>
        <a:bodyPr/>
        <a:lstStyle/>
        <a:p>
          <a:endParaRPr lang="en-US"/>
        </a:p>
      </dgm:t>
    </dgm:pt>
    <dgm:pt modelId="{2166B41C-E33B-4379-96F6-3DEAF80BC036}">
      <dgm:prSet/>
      <dgm:spPr/>
      <dgm:t>
        <a:bodyPr/>
        <a:lstStyle/>
        <a:p>
          <a:pPr>
            <a:defRPr cap="all"/>
          </a:pPr>
          <a:r>
            <a:rPr lang="en-US" dirty="0"/>
            <a:t>Inside table with benches, shelving to store clothing, two chairs, small benches</a:t>
          </a:r>
        </a:p>
      </dgm:t>
    </dgm:pt>
    <dgm:pt modelId="{51189690-0EFB-4448-968E-03E649C6E426}" type="parTrans" cxnId="{D0B75339-D9A3-4F1F-B9C5-761657B360B8}">
      <dgm:prSet/>
      <dgm:spPr/>
      <dgm:t>
        <a:bodyPr/>
        <a:lstStyle/>
        <a:p>
          <a:endParaRPr lang="en-US"/>
        </a:p>
      </dgm:t>
    </dgm:pt>
    <dgm:pt modelId="{9825DD6E-B522-40C3-B2D3-35321EDA6EC2}" type="sibTrans" cxnId="{D0B75339-D9A3-4F1F-B9C5-761657B360B8}">
      <dgm:prSet/>
      <dgm:spPr/>
      <dgm:t>
        <a:bodyPr/>
        <a:lstStyle/>
        <a:p>
          <a:endParaRPr lang="en-US"/>
        </a:p>
      </dgm:t>
    </dgm:pt>
    <dgm:pt modelId="{D913C9CF-BF88-4404-B9FA-ADB67A76DBDE}">
      <dgm:prSet/>
      <dgm:spPr/>
      <dgm:t>
        <a:bodyPr/>
        <a:lstStyle/>
        <a:p>
          <a:pPr>
            <a:defRPr cap="all"/>
          </a:pPr>
          <a:r>
            <a:rPr lang="en-US"/>
            <a:t>Electricity inside the cabin (lights and outlets)</a:t>
          </a:r>
        </a:p>
      </dgm:t>
    </dgm:pt>
    <dgm:pt modelId="{FBEEDF2C-7C34-4497-9D5F-DDCF6CB73379}" type="parTrans" cxnId="{3D9358CC-09D9-45EB-AE0C-5B9D3C26D91D}">
      <dgm:prSet/>
      <dgm:spPr/>
      <dgm:t>
        <a:bodyPr/>
        <a:lstStyle/>
        <a:p>
          <a:endParaRPr lang="en-US"/>
        </a:p>
      </dgm:t>
    </dgm:pt>
    <dgm:pt modelId="{B479E880-419F-4CD2-9206-2EC95044786F}" type="sibTrans" cxnId="{3D9358CC-09D9-45EB-AE0C-5B9D3C26D91D}">
      <dgm:prSet/>
      <dgm:spPr/>
      <dgm:t>
        <a:bodyPr/>
        <a:lstStyle/>
        <a:p>
          <a:endParaRPr lang="en-US"/>
        </a:p>
      </dgm:t>
    </dgm:pt>
    <dgm:pt modelId="{2CBC637D-319F-42FB-A218-8140F46202B2}" type="pres">
      <dgm:prSet presAssocID="{44489CA2-71DA-4134-A585-ECFCF551FABB}" presName="root" presStyleCnt="0">
        <dgm:presLayoutVars>
          <dgm:dir/>
          <dgm:resizeHandles val="exact"/>
        </dgm:presLayoutVars>
      </dgm:prSet>
      <dgm:spPr/>
    </dgm:pt>
    <dgm:pt modelId="{3C7CCE8F-9838-40D2-80C8-24DEB395A5C1}" type="pres">
      <dgm:prSet presAssocID="{4D590DDF-ECC6-4E1C-9C59-17E29B90D48B}" presName="compNode" presStyleCnt="0"/>
      <dgm:spPr/>
    </dgm:pt>
    <dgm:pt modelId="{2330B9DD-032D-4ECD-9A34-79AFD24D7C9D}" type="pres">
      <dgm:prSet presAssocID="{4D590DDF-ECC6-4E1C-9C59-17E29B90D48B}" presName="iconBgRect" presStyleLbl="bgShp" presStyleIdx="0" presStyleCnt="7"/>
      <dgm:spPr>
        <a:prstGeom prst="round2DiagRect">
          <a:avLst>
            <a:gd name="adj1" fmla="val 29727"/>
            <a:gd name="adj2" fmla="val 0"/>
          </a:avLst>
        </a:prstGeom>
      </dgm:spPr>
    </dgm:pt>
    <dgm:pt modelId="{EFED5585-9234-4EEA-8B85-FE1D40202416}" type="pres">
      <dgm:prSet presAssocID="{4D590DDF-ECC6-4E1C-9C59-17E29B90D48B}"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orClosed"/>
        </a:ext>
      </dgm:extLst>
    </dgm:pt>
    <dgm:pt modelId="{116F2A43-CCFA-4D29-8BD6-C67EAEFE5771}" type="pres">
      <dgm:prSet presAssocID="{4D590DDF-ECC6-4E1C-9C59-17E29B90D48B}" presName="spaceRect" presStyleCnt="0"/>
      <dgm:spPr/>
    </dgm:pt>
    <dgm:pt modelId="{7EC2BBF5-292C-4233-8A58-D433288A7A56}" type="pres">
      <dgm:prSet presAssocID="{4D590DDF-ECC6-4E1C-9C59-17E29B90D48B}" presName="textRect" presStyleLbl="revTx" presStyleIdx="0" presStyleCnt="7">
        <dgm:presLayoutVars>
          <dgm:chMax val="1"/>
          <dgm:chPref val="1"/>
        </dgm:presLayoutVars>
      </dgm:prSet>
      <dgm:spPr/>
    </dgm:pt>
    <dgm:pt modelId="{B0D271EA-A009-41B9-8D06-8FEF7EAB7C93}" type="pres">
      <dgm:prSet presAssocID="{DEEBA31D-2A66-46CF-8297-ECC3F6421407}" presName="sibTrans" presStyleCnt="0"/>
      <dgm:spPr/>
    </dgm:pt>
    <dgm:pt modelId="{A7362769-85F5-4ABD-878B-78118B4B139C}" type="pres">
      <dgm:prSet presAssocID="{83B500E7-6528-4A77-A9D3-48F77431AF53}" presName="compNode" presStyleCnt="0"/>
      <dgm:spPr/>
    </dgm:pt>
    <dgm:pt modelId="{24586ED1-46B0-4E34-BE59-08441C53AE8B}" type="pres">
      <dgm:prSet presAssocID="{83B500E7-6528-4A77-A9D3-48F77431AF53}" presName="iconBgRect" presStyleLbl="bgShp" presStyleIdx="1" presStyleCnt="7"/>
      <dgm:spPr>
        <a:prstGeom prst="round2DiagRect">
          <a:avLst>
            <a:gd name="adj1" fmla="val 29727"/>
            <a:gd name="adj2" fmla="val 0"/>
          </a:avLst>
        </a:prstGeom>
      </dgm:spPr>
    </dgm:pt>
    <dgm:pt modelId="{3CFD36C1-B599-4E67-A53C-FFC76E77CD82}" type="pres">
      <dgm:prSet presAssocID="{83B500E7-6528-4A77-A9D3-48F77431AF53}"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cnic Table"/>
        </a:ext>
      </dgm:extLst>
    </dgm:pt>
    <dgm:pt modelId="{37A26E22-015B-4A58-9E01-0CD8B332C636}" type="pres">
      <dgm:prSet presAssocID="{83B500E7-6528-4A77-A9D3-48F77431AF53}" presName="spaceRect" presStyleCnt="0"/>
      <dgm:spPr/>
    </dgm:pt>
    <dgm:pt modelId="{E30398EC-DB10-4916-826E-37944FE0B893}" type="pres">
      <dgm:prSet presAssocID="{83B500E7-6528-4A77-A9D3-48F77431AF53}" presName="textRect" presStyleLbl="revTx" presStyleIdx="1" presStyleCnt="7">
        <dgm:presLayoutVars>
          <dgm:chMax val="1"/>
          <dgm:chPref val="1"/>
        </dgm:presLayoutVars>
      </dgm:prSet>
      <dgm:spPr/>
    </dgm:pt>
    <dgm:pt modelId="{B82F2F04-7B9E-45AC-9078-E8097EDCC35D}" type="pres">
      <dgm:prSet presAssocID="{2A2BE3F5-75A4-41A3-BAE6-817CD9653295}" presName="sibTrans" presStyleCnt="0"/>
      <dgm:spPr/>
    </dgm:pt>
    <dgm:pt modelId="{8502A7D6-1162-45A9-BE58-D97A9C2CF10F}" type="pres">
      <dgm:prSet presAssocID="{FF4012C5-A2D7-498C-BB1C-B72F5F1FB96D}" presName="compNode" presStyleCnt="0"/>
      <dgm:spPr/>
    </dgm:pt>
    <dgm:pt modelId="{C45D2D86-297A-4A40-BF7E-9C0B4C31BE70}" type="pres">
      <dgm:prSet presAssocID="{FF4012C5-A2D7-498C-BB1C-B72F5F1FB96D}" presName="iconBgRect" presStyleLbl="bgShp" presStyleIdx="2" presStyleCnt="7"/>
      <dgm:spPr>
        <a:prstGeom prst="round2DiagRect">
          <a:avLst>
            <a:gd name="adj1" fmla="val 29727"/>
            <a:gd name="adj2" fmla="val 0"/>
          </a:avLst>
        </a:prstGeom>
      </dgm:spPr>
    </dgm:pt>
    <dgm:pt modelId="{CE9B3054-AE6D-4DEC-9BB7-5F6107959D6B}" type="pres">
      <dgm:prSet presAssocID="{FF4012C5-A2D7-498C-BB1C-B72F5F1FB96D}"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nfire"/>
        </a:ext>
      </dgm:extLst>
    </dgm:pt>
    <dgm:pt modelId="{30DD654A-7B59-40E6-BFFB-209764F31B33}" type="pres">
      <dgm:prSet presAssocID="{FF4012C5-A2D7-498C-BB1C-B72F5F1FB96D}" presName="spaceRect" presStyleCnt="0"/>
      <dgm:spPr/>
    </dgm:pt>
    <dgm:pt modelId="{F26308AC-3FD1-49A9-B6BC-4DEAC855202A}" type="pres">
      <dgm:prSet presAssocID="{FF4012C5-A2D7-498C-BB1C-B72F5F1FB96D}" presName="textRect" presStyleLbl="revTx" presStyleIdx="2" presStyleCnt="7">
        <dgm:presLayoutVars>
          <dgm:chMax val="1"/>
          <dgm:chPref val="1"/>
        </dgm:presLayoutVars>
      </dgm:prSet>
      <dgm:spPr/>
    </dgm:pt>
    <dgm:pt modelId="{03E3F9DA-DA85-4352-9C60-02CD32B98297}" type="pres">
      <dgm:prSet presAssocID="{35D55019-378B-40E1-A6F6-9FF7646AC81E}" presName="sibTrans" presStyleCnt="0"/>
      <dgm:spPr/>
    </dgm:pt>
    <dgm:pt modelId="{7291FC18-C881-4B99-A6D1-E1C8183547CA}" type="pres">
      <dgm:prSet presAssocID="{BBDFEA8F-02CD-4558-A804-77F6A5D0D987}" presName="compNode" presStyleCnt="0"/>
      <dgm:spPr/>
    </dgm:pt>
    <dgm:pt modelId="{A7BA0358-072C-4612-9C90-8B5D3BB49580}" type="pres">
      <dgm:prSet presAssocID="{BBDFEA8F-02CD-4558-A804-77F6A5D0D987}" presName="iconBgRect" presStyleLbl="bgShp" presStyleIdx="3" presStyleCnt="7"/>
      <dgm:spPr>
        <a:prstGeom prst="round2DiagRect">
          <a:avLst>
            <a:gd name="adj1" fmla="val 29727"/>
            <a:gd name="adj2" fmla="val 0"/>
          </a:avLst>
        </a:prstGeom>
      </dgm:spPr>
    </dgm:pt>
    <dgm:pt modelId="{DFEC2320-D2AA-414D-868D-6E5F228E1681}" type="pres">
      <dgm:prSet presAssocID="{BBDFEA8F-02CD-4558-A804-77F6A5D0D987}"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lash"/>
        </a:ext>
      </dgm:extLst>
    </dgm:pt>
    <dgm:pt modelId="{89790ECB-D088-4680-9AB3-F6C59EEAEA5E}" type="pres">
      <dgm:prSet presAssocID="{BBDFEA8F-02CD-4558-A804-77F6A5D0D987}" presName="spaceRect" presStyleCnt="0"/>
      <dgm:spPr/>
    </dgm:pt>
    <dgm:pt modelId="{C322678C-556D-4421-838D-689D51D2D13F}" type="pres">
      <dgm:prSet presAssocID="{BBDFEA8F-02CD-4558-A804-77F6A5D0D987}" presName="textRect" presStyleLbl="revTx" presStyleIdx="3" presStyleCnt="7">
        <dgm:presLayoutVars>
          <dgm:chMax val="1"/>
          <dgm:chPref val="1"/>
        </dgm:presLayoutVars>
      </dgm:prSet>
      <dgm:spPr/>
    </dgm:pt>
    <dgm:pt modelId="{A7DEE732-1BF1-4C25-961B-B402CDA95E3F}" type="pres">
      <dgm:prSet presAssocID="{61B56B80-0348-4AD8-8004-595CCBF59CD0}" presName="sibTrans" presStyleCnt="0"/>
      <dgm:spPr/>
    </dgm:pt>
    <dgm:pt modelId="{52987311-27BB-44F8-9427-A9CCE1E16025}" type="pres">
      <dgm:prSet presAssocID="{146E48AB-20A0-4FF0-9B8C-0B9F898F3E74}" presName="compNode" presStyleCnt="0"/>
      <dgm:spPr/>
    </dgm:pt>
    <dgm:pt modelId="{29E87703-AC26-4A00-A687-CCA4D8A24537}" type="pres">
      <dgm:prSet presAssocID="{146E48AB-20A0-4FF0-9B8C-0B9F898F3E74}" presName="iconBgRect" presStyleLbl="bgShp" presStyleIdx="4" presStyleCnt="7"/>
      <dgm:spPr>
        <a:prstGeom prst="round2DiagRect">
          <a:avLst>
            <a:gd name="adj1" fmla="val 29727"/>
            <a:gd name="adj2" fmla="val 0"/>
          </a:avLst>
        </a:prstGeom>
      </dgm:spPr>
    </dgm:pt>
    <dgm:pt modelId="{76B407B9-829C-498C-9D9E-E6C66A64DB6D}" type="pres">
      <dgm:prSet presAssocID="{146E48AB-20A0-4FF0-9B8C-0B9F898F3E74}"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ed"/>
        </a:ext>
      </dgm:extLst>
    </dgm:pt>
    <dgm:pt modelId="{7CCC9360-64BC-4CAA-A8B3-206FD95B8B97}" type="pres">
      <dgm:prSet presAssocID="{146E48AB-20A0-4FF0-9B8C-0B9F898F3E74}" presName="spaceRect" presStyleCnt="0"/>
      <dgm:spPr/>
    </dgm:pt>
    <dgm:pt modelId="{35875942-7C28-4C02-A512-14BA61E1F4ED}" type="pres">
      <dgm:prSet presAssocID="{146E48AB-20A0-4FF0-9B8C-0B9F898F3E74}" presName="textRect" presStyleLbl="revTx" presStyleIdx="4" presStyleCnt="7">
        <dgm:presLayoutVars>
          <dgm:chMax val="1"/>
          <dgm:chPref val="1"/>
        </dgm:presLayoutVars>
      </dgm:prSet>
      <dgm:spPr/>
    </dgm:pt>
    <dgm:pt modelId="{E5FB6297-7183-4AAE-A6EA-876470958CD0}" type="pres">
      <dgm:prSet presAssocID="{46D00630-D6A1-48A2-AB94-F644A85215E5}" presName="sibTrans" presStyleCnt="0"/>
      <dgm:spPr/>
    </dgm:pt>
    <dgm:pt modelId="{5B9009A2-4A27-4728-9BFB-1C2F2CB9F384}" type="pres">
      <dgm:prSet presAssocID="{2166B41C-E33B-4379-96F6-3DEAF80BC036}" presName="compNode" presStyleCnt="0"/>
      <dgm:spPr/>
    </dgm:pt>
    <dgm:pt modelId="{C8923E48-0F03-4A20-AE79-6CD714C787A3}" type="pres">
      <dgm:prSet presAssocID="{2166B41C-E33B-4379-96F6-3DEAF80BC036}" presName="iconBgRect" presStyleLbl="bgShp" presStyleIdx="5" presStyleCnt="7"/>
      <dgm:spPr>
        <a:prstGeom prst="round2DiagRect">
          <a:avLst>
            <a:gd name="adj1" fmla="val 29727"/>
            <a:gd name="adj2" fmla="val 0"/>
          </a:avLst>
        </a:prstGeom>
      </dgm:spPr>
    </dgm:pt>
    <dgm:pt modelId="{B781CF54-6F23-4D13-8775-86B52DAFC80C}" type="pres">
      <dgm:prSet presAssocID="{2166B41C-E33B-4379-96F6-3DEAF80BC036}"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aiter"/>
        </a:ext>
      </dgm:extLst>
    </dgm:pt>
    <dgm:pt modelId="{C03BAA90-56D9-4C10-972C-B2FBE0E409E8}" type="pres">
      <dgm:prSet presAssocID="{2166B41C-E33B-4379-96F6-3DEAF80BC036}" presName="spaceRect" presStyleCnt="0"/>
      <dgm:spPr/>
    </dgm:pt>
    <dgm:pt modelId="{AF153DB8-C93C-47D9-A7BB-1A1F9AAE3674}" type="pres">
      <dgm:prSet presAssocID="{2166B41C-E33B-4379-96F6-3DEAF80BC036}" presName="textRect" presStyleLbl="revTx" presStyleIdx="5" presStyleCnt="7">
        <dgm:presLayoutVars>
          <dgm:chMax val="1"/>
          <dgm:chPref val="1"/>
        </dgm:presLayoutVars>
      </dgm:prSet>
      <dgm:spPr/>
    </dgm:pt>
    <dgm:pt modelId="{B295878B-9F76-4F14-B889-C6FB2F69681C}" type="pres">
      <dgm:prSet presAssocID="{9825DD6E-B522-40C3-B2D3-35321EDA6EC2}" presName="sibTrans" presStyleCnt="0"/>
      <dgm:spPr/>
    </dgm:pt>
    <dgm:pt modelId="{6EEC5B0F-32C6-4F07-BF96-299839B0C61C}" type="pres">
      <dgm:prSet presAssocID="{D913C9CF-BF88-4404-B9FA-ADB67A76DBDE}" presName="compNode" presStyleCnt="0"/>
      <dgm:spPr/>
    </dgm:pt>
    <dgm:pt modelId="{86AD7AC8-5069-4251-8AB1-8CE88003B716}" type="pres">
      <dgm:prSet presAssocID="{D913C9CF-BF88-4404-B9FA-ADB67A76DBDE}" presName="iconBgRect" presStyleLbl="bgShp" presStyleIdx="6" presStyleCnt="7"/>
      <dgm:spPr>
        <a:prstGeom prst="round2DiagRect">
          <a:avLst>
            <a:gd name="adj1" fmla="val 29727"/>
            <a:gd name="adj2" fmla="val 0"/>
          </a:avLst>
        </a:prstGeom>
      </dgm:spPr>
    </dgm:pt>
    <dgm:pt modelId="{BE07D2A3-2019-4E97-9B96-B4137ABB4DEB}" type="pres">
      <dgm:prSet presAssocID="{D913C9CF-BF88-4404-B9FA-ADB67A76DBDE}"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treetlight"/>
        </a:ext>
      </dgm:extLst>
    </dgm:pt>
    <dgm:pt modelId="{F8A67277-BAC6-4B8B-9C36-4BEDAA7A4D65}" type="pres">
      <dgm:prSet presAssocID="{D913C9CF-BF88-4404-B9FA-ADB67A76DBDE}" presName="spaceRect" presStyleCnt="0"/>
      <dgm:spPr/>
    </dgm:pt>
    <dgm:pt modelId="{0AAC20E0-8127-4A3A-9870-C4B1FC77E83D}" type="pres">
      <dgm:prSet presAssocID="{D913C9CF-BF88-4404-B9FA-ADB67A76DBDE}" presName="textRect" presStyleLbl="revTx" presStyleIdx="6" presStyleCnt="7">
        <dgm:presLayoutVars>
          <dgm:chMax val="1"/>
          <dgm:chPref val="1"/>
        </dgm:presLayoutVars>
      </dgm:prSet>
      <dgm:spPr/>
    </dgm:pt>
  </dgm:ptLst>
  <dgm:cxnLst>
    <dgm:cxn modelId="{029E4310-E71C-4A37-A2A1-CB2939CE3672}" type="presOf" srcId="{BBDFEA8F-02CD-4558-A804-77F6A5D0D987}" destId="{C322678C-556D-4421-838D-689D51D2D13F}" srcOrd="0" destOrd="0" presId="urn:microsoft.com/office/officeart/2018/5/layout/IconLeafLabelList"/>
    <dgm:cxn modelId="{B78A031A-20A4-4028-8451-3A1D77F03B8A}" srcId="{44489CA2-71DA-4134-A585-ECFCF551FABB}" destId="{83B500E7-6528-4A77-A9D3-48F77431AF53}" srcOrd="1" destOrd="0" parTransId="{AF1BC287-5070-43D0-8E42-03B3AE929C1A}" sibTransId="{2A2BE3F5-75A4-41A3-BAE6-817CD9653295}"/>
    <dgm:cxn modelId="{0D33EA1E-13D3-49EB-9193-8B5E1A46961F}" type="presOf" srcId="{44489CA2-71DA-4134-A585-ECFCF551FABB}" destId="{2CBC637D-319F-42FB-A218-8140F46202B2}" srcOrd="0" destOrd="0" presId="urn:microsoft.com/office/officeart/2018/5/layout/IconLeafLabelList"/>
    <dgm:cxn modelId="{D0B75339-D9A3-4F1F-B9C5-761657B360B8}" srcId="{44489CA2-71DA-4134-A585-ECFCF551FABB}" destId="{2166B41C-E33B-4379-96F6-3DEAF80BC036}" srcOrd="5" destOrd="0" parTransId="{51189690-0EFB-4448-968E-03E649C6E426}" sibTransId="{9825DD6E-B522-40C3-B2D3-35321EDA6EC2}"/>
    <dgm:cxn modelId="{BB9CA75B-FBEC-4A11-A51C-3B9E0B45F257}" type="presOf" srcId="{4D590DDF-ECC6-4E1C-9C59-17E29B90D48B}" destId="{7EC2BBF5-292C-4233-8A58-D433288A7A56}" srcOrd="0" destOrd="0" presId="urn:microsoft.com/office/officeart/2018/5/layout/IconLeafLabelList"/>
    <dgm:cxn modelId="{574A1B61-5A20-4A86-AD44-72C94880B9E1}" srcId="{44489CA2-71DA-4134-A585-ECFCF551FABB}" destId="{FF4012C5-A2D7-498C-BB1C-B72F5F1FB96D}" srcOrd="2" destOrd="0" parTransId="{5E778159-580E-4DD7-8DB3-FC85A98691AE}" sibTransId="{35D55019-378B-40E1-A6F6-9FF7646AC81E}"/>
    <dgm:cxn modelId="{E78E0C6B-B931-4797-8ABA-3EC44A843555}" srcId="{44489CA2-71DA-4134-A585-ECFCF551FABB}" destId="{4D590DDF-ECC6-4E1C-9C59-17E29B90D48B}" srcOrd="0" destOrd="0" parTransId="{CB719434-D511-4FCC-A216-16A0B668E1A7}" sibTransId="{DEEBA31D-2A66-46CF-8297-ECC3F6421407}"/>
    <dgm:cxn modelId="{A21D9273-1CC9-4572-9500-97714BF4F34F}" type="presOf" srcId="{FF4012C5-A2D7-498C-BB1C-B72F5F1FB96D}" destId="{F26308AC-3FD1-49A9-B6BC-4DEAC855202A}" srcOrd="0" destOrd="0" presId="urn:microsoft.com/office/officeart/2018/5/layout/IconLeafLabelList"/>
    <dgm:cxn modelId="{EB3DE683-16E1-402A-860A-F54C151A9623}" type="presOf" srcId="{D913C9CF-BF88-4404-B9FA-ADB67A76DBDE}" destId="{0AAC20E0-8127-4A3A-9870-C4B1FC77E83D}" srcOrd="0" destOrd="0" presId="urn:microsoft.com/office/officeart/2018/5/layout/IconLeafLabelList"/>
    <dgm:cxn modelId="{5F77098A-10E6-4680-A509-C5B1D66894B8}" type="presOf" srcId="{146E48AB-20A0-4FF0-9B8C-0B9F898F3E74}" destId="{35875942-7C28-4C02-A512-14BA61E1F4ED}" srcOrd="0" destOrd="0" presId="urn:microsoft.com/office/officeart/2018/5/layout/IconLeafLabelList"/>
    <dgm:cxn modelId="{EFD278A3-E772-4C92-9D4C-A62564E933C2}" type="presOf" srcId="{2166B41C-E33B-4379-96F6-3DEAF80BC036}" destId="{AF153DB8-C93C-47D9-A7BB-1A1F9AAE3674}" srcOrd="0" destOrd="0" presId="urn:microsoft.com/office/officeart/2018/5/layout/IconLeafLabelList"/>
    <dgm:cxn modelId="{3D9358CC-09D9-45EB-AE0C-5B9D3C26D91D}" srcId="{44489CA2-71DA-4134-A585-ECFCF551FABB}" destId="{D913C9CF-BF88-4404-B9FA-ADB67A76DBDE}" srcOrd="6" destOrd="0" parTransId="{FBEEDF2C-7C34-4497-9D5F-DDCF6CB73379}" sibTransId="{B479E880-419F-4CD2-9206-2EC95044786F}"/>
    <dgm:cxn modelId="{BEDB3AD6-F80C-4A93-A70A-DD58CF24DA5A}" srcId="{44489CA2-71DA-4134-A585-ECFCF551FABB}" destId="{146E48AB-20A0-4FF0-9B8C-0B9F898F3E74}" srcOrd="4" destOrd="0" parTransId="{947DA69A-B01B-4EB0-A0AB-165EE79BEF91}" sibTransId="{46D00630-D6A1-48A2-AB94-F644A85215E5}"/>
    <dgm:cxn modelId="{89EAE6D8-7A35-405F-B966-0F52434A114C}" srcId="{44489CA2-71DA-4134-A585-ECFCF551FABB}" destId="{BBDFEA8F-02CD-4558-A804-77F6A5D0D987}" srcOrd="3" destOrd="0" parTransId="{31D77823-7D67-4ECE-A47D-09DC1ED2AF15}" sibTransId="{61B56B80-0348-4AD8-8004-595CCBF59CD0}"/>
    <dgm:cxn modelId="{36AD5AEE-E457-4CC7-9218-7E28F539DBFD}" type="presOf" srcId="{83B500E7-6528-4A77-A9D3-48F77431AF53}" destId="{E30398EC-DB10-4916-826E-37944FE0B893}" srcOrd="0" destOrd="0" presId="urn:microsoft.com/office/officeart/2018/5/layout/IconLeafLabelList"/>
    <dgm:cxn modelId="{0527377F-0930-4265-945E-554B9F9BAA1F}" type="presParOf" srcId="{2CBC637D-319F-42FB-A218-8140F46202B2}" destId="{3C7CCE8F-9838-40D2-80C8-24DEB395A5C1}" srcOrd="0" destOrd="0" presId="urn:microsoft.com/office/officeart/2018/5/layout/IconLeafLabelList"/>
    <dgm:cxn modelId="{C1AC9FE4-5724-48FE-8999-627F1E9CC591}" type="presParOf" srcId="{3C7CCE8F-9838-40D2-80C8-24DEB395A5C1}" destId="{2330B9DD-032D-4ECD-9A34-79AFD24D7C9D}" srcOrd="0" destOrd="0" presId="urn:microsoft.com/office/officeart/2018/5/layout/IconLeafLabelList"/>
    <dgm:cxn modelId="{F9AA29CA-3CD2-4532-9E79-8D7A246C3A39}" type="presParOf" srcId="{3C7CCE8F-9838-40D2-80C8-24DEB395A5C1}" destId="{EFED5585-9234-4EEA-8B85-FE1D40202416}" srcOrd="1" destOrd="0" presId="urn:microsoft.com/office/officeart/2018/5/layout/IconLeafLabelList"/>
    <dgm:cxn modelId="{7407AC5C-00EC-4E38-BADF-E41DA73BF22B}" type="presParOf" srcId="{3C7CCE8F-9838-40D2-80C8-24DEB395A5C1}" destId="{116F2A43-CCFA-4D29-8BD6-C67EAEFE5771}" srcOrd="2" destOrd="0" presId="urn:microsoft.com/office/officeart/2018/5/layout/IconLeafLabelList"/>
    <dgm:cxn modelId="{2B7F7E3F-273E-4647-AF63-20DBAFC18FDA}" type="presParOf" srcId="{3C7CCE8F-9838-40D2-80C8-24DEB395A5C1}" destId="{7EC2BBF5-292C-4233-8A58-D433288A7A56}" srcOrd="3" destOrd="0" presId="urn:microsoft.com/office/officeart/2018/5/layout/IconLeafLabelList"/>
    <dgm:cxn modelId="{23D7E824-E2D7-4CD0-B0F6-AB8E5A53F1AC}" type="presParOf" srcId="{2CBC637D-319F-42FB-A218-8140F46202B2}" destId="{B0D271EA-A009-41B9-8D06-8FEF7EAB7C93}" srcOrd="1" destOrd="0" presId="urn:microsoft.com/office/officeart/2018/5/layout/IconLeafLabelList"/>
    <dgm:cxn modelId="{3C0BC690-AF7D-4C28-A694-1A0D8D3E44CB}" type="presParOf" srcId="{2CBC637D-319F-42FB-A218-8140F46202B2}" destId="{A7362769-85F5-4ABD-878B-78118B4B139C}" srcOrd="2" destOrd="0" presId="urn:microsoft.com/office/officeart/2018/5/layout/IconLeafLabelList"/>
    <dgm:cxn modelId="{56C214D4-2E9D-4078-8953-1A0976FB531F}" type="presParOf" srcId="{A7362769-85F5-4ABD-878B-78118B4B139C}" destId="{24586ED1-46B0-4E34-BE59-08441C53AE8B}" srcOrd="0" destOrd="0" presId="urn:microsoft.com/office/officeart/2018/5/layout/IconLeafLabelList"/>
    <dgm:cxn modelId="{01F73085-1CC2-4A05-8AE4-D03391D00087}" type="presParOf" srcId="{A7362769-85F5-4ABD-878B-78118B4B139C}" destId="{3CFD36C1-B599-4E67-A53C-FFC76E77CD82}" srcOrd="1" destOrd="0" presId="urn:microsoft.com/office/officeart/2018/5/layout/IconLeafLabelList"/>
    <dgm:cxn modelId="{97D7B171-774B-4BBF-9488-8E10D351DB36}" type="presParOf" srcId="{A7362769-85F5-4ABD-878B-78118B4B139C}" destId="{37A26E22-015B-4A58-9E01-0CD8B332C636}" srcOrd="2" destOrd="0" presId="urn:microsoft.com/office/officeart/2018/5/layout/IconLeafLabelList"/>
    <dgm:cxn modelId="{A5248093-F14A-4522-ABB7-2D961CB65D5D}" type="presParOf" srcId="{A7362769-85F5-4ABD-878B-78118B4B139C}" destId="{E30398EC-DB10-4916-826E-37944FE0B893}" srcOrd="3" destOrd="0" presId="urn:microsoft.com/office/officeart/2018/5/layout/IconLeafLabelList"/>
    <dgm:cxn modelId="{49DED83F-A840-4F54-BFB0-D932FA6CDA40}" type="presParOf" srcId="{2CBC637D-319F-42FB-A218-8140F46202B2}" destId="{B82F2F04-7B9E-45AC-9078-E8097EDCC35D}" srcOrd="3" destOrd="0" presId="urn:microsoft.com/office/officeart/2018/5/layout/IconLeafLabelList"/>
    <dgm:cxn modelId="{D7A2D226-EB0F-4FFD-A329-4D8F8C762049}" type="presParOf" srcId="{2CBC637D-319F-42FB-A218-8140F46202B2}" destId="{8502A7D6-1162-45A9-BE58-D97A9C2CF10F}" srcOrd="4" destOrd="0" presId="urn:microsoft.com/office/officeart/2018/5/layout/IconLeafLabelList"/>
    <dgm:cxn modelId="{EA8BB488-4FCE-4C3D-90B5-18A60A60AE34}" type="presParOf" srcId="{8502A7D6-1162-45A9-BE58-D97A9C2CF10F}" destId="{C45D2D86-297A-4A40-BF7E-9C0B4C31BE70}" srcOrd="0" destOrd="0" presId="urn:microsoft.com/office/officeart/2018/5/layout/IconLeafLabelList"/>
    <dgm:cxn modelId="{DB2267BA-B457-4F46-9CEE-2D62028D2FA5}" type="presParOf" srcId="{8502A7D6-1162-45A9-BE58-D97A9C2CF10F}" destId="{CE9B3054-AE6D-4DEC-9BB7-5F6107959D6B}" srcOrd="1" destOrd="0" presId="urn:microsoft.com/office/officeart/2018/5/layout/IconLeafLabelList"/>
    <dgm:cxn modelId="{6F14FF20-F676-42E5-B2B4-171054B23191}" type="presParOf" srcId="{8502A7D6-1162-45A9-BE58-D97A9C2CF10F}" destId="{30DD654A-7B59-40E6-BFFB-209764F31B33}" srcOrd="2" destOrd="0" presId="urn:microsoft.com/office/officeart/2018/5/layout/IconLeafLabelList"/>
    <dgm:cxn modelId="{BB577300-26FA-4FA7-9B59-09CFB32ABFE7}" type="presParOf" srcId="{8502A7D6-1162-45A9-BE58-D97A9C2CF10F}" destId="{F26308AC-3FD1-49A9-B6BC-4DEAC855202A}" srcOrd="3" destOrd="0" presId="urn:microsoft.com/office/officeart/2018/5/layout/IconLeafLabelList"/>
    <dgm:cxn modelId="{E25B9630-EB2A-4873-A565-BFE37BE728BA}" type="presParOf" srcId="{2CBC637D-319F-42FB-A218-8140F46202B2}" destId="{03E3F9DA-DA85-4352-9C60-02CD32B98297}" srcOrd="5" destOrd="0" presId="urn:microsoft.com/office/officeart/2018/5/layout/IconLeafLabelList"/>
    <dgm:cxn modelId="{81969618-2324-4B93-A1FD-3E7580F444C8}" type="presParOf" srcId="{2CBC637D-319F-42FB-A218-8140F46202B2}" destId="{7291FC18-C881-4B99-A6D1-E1C8183547CA}" srcOrd="6" destOrd="0" presId="urn:microsoft.com/office/officeart/2018/5/layout/IconLeafLabelList"/>
    <dgm:cxn modelId="{9198BB89-2EF1-4AF0-9F36-998288C2C9E5}" type="presParOf" srcId="{7291FC18-C881-4B99-A6D1-E1C8183547CA}" destId="{A7BA0358-072C-4612-9C90-8B5D3BB49580}" srcOrd="0" destOrd="0" presId="urn:microsoft.com/office/officeart/2018/5/layout/IconLeafLabelList"/>
    <dgm:cxn modelId="{C039EEFB-D472-46DB-9C07-ECBB9165A5B2}" type="presParOf" srcId="{7291FC18-C881-4B99-A6D1-E1C8183547CA}" destId="{DFEC2320-D2AA-414D-868D-6E5F228E1681}" srcOrd="1" destOrd="0" presId="urn:microsoft.com/office/officeart/2018/5/layout/IconLeafLabelList"/>
    <dgm:cxn modelId="{5CD8ECED-9E71-436E-9FFA-8B0A0F8CCA77}" type="presParOf" srcId="{7291FC18-C881-4B99-A6D1-E1C8183547CA}" destId="{89790ECB-D088-4680-9AB3-F6C59EEAEA5E}" srcOrd="2" destOrd="0" presId="urn:microsoft.com/office/officeart/2018/5/layout/IconLeafLabelList"/>
    <dgm:cxn modelId="{26D30B1A-3728-44F5-A94A-DCAC05A79D82}" type="presParOf" srcId="{7291FC18-C881-4B99-A6D1-E1C8183547CA}" destId="{C322678C-556D-4421-838D-689D51D2D13F}" srcOrd="3" destOrd="0" presId="urn:microsoft.com/office/officeart/2018/5/layout/IconLeafLabelList"/>
    <dgm:cxn modelId="{5A5C0DD5-BF37-4C99-B0EE-4038D6FE46C0}" type="presParOf" srcId="{2CBC637D-319F-42FB-A218-8140F46202B2}" destId="{A7DEE732-1BF1-4C25-961B-B402CDA95E3F}" srcOrd="7" destOrd="0" presId="urn:microsoft.com/office/officeart/2018/5/layout/IconLeafLabelList"/>
    <dgm:cxn modelId="{7A07CBD3-79A1-4FD2-8E7A-6A07BA055E20}" type="presParOf" srcId="{2CBC637D-319F-42FB-A218-8140F46202B2}" destId="{52987311-27BB-44F8-9427-A9CCE1E16025}" srcOrd="8" destOrd="0" presId="urn:microsoft.com/office/officeart/2018/5/layout/IconLeafLabelList"/>
    <dgm:cxn modelId="{C8065570-59F3-4598-B4EB-21BB660DD0EF}" type="presParOf" srcId="{52987311-27BB-44F8-9427-A9CCE1E16025}" destId="{29E87703-AC26-4A00-A687-CCA4D8A24537}" srcOrd="0" destOrd="0" presId="urn:microsoft.com/office/officeart/2018/5/layout/IconLeafLabelList"/>
    <dgm:cxn modelId="{6EE865AC-A0B2-4996-8763-EA61DBC430B0}" type="presParOf" srcId="{52987311-27BB-44F8-9427-A9CCE1E16025}" destId="{76B407B9-829C-498C-9D9E-E6C66A64DB6D}" srcOrd="1" destOrd="0" presId="urn:microsoft.com/office/officeart/2018/5/layout/IconLeafLabelList"/>
    <dgm:cxn modelId="{01E13988-F99D-4A89-BDA7-5C6C0C72906E}" type="presParOf" srcId="{52987311-27BB-44F8-9427-A9CCE1E16025}" destId="{7CCC9360-64BC-4CAA-A8B3-206FD95B8B97}" srcOrd="2" destOrd="0" presId="urn:microsoft.com/office/officeart/2018/5/layout/IconLeafLabelList"/>
    <dgm:cxn modelId="{C09A73AA-115D-48B6-BDE6-CD138CACB3E9}" type="presParOf" srcId="{52987311-27BB-44F8-9427-A9CCE1E16025}" destId="{35875942-7C28-4C02-A512-14BA61E1F4ED}" srcOrd="3" destOrd="0" presId="urn:microsoft.com/office/officeart/2018/5/layout/IconLeafLabelList"/>
    <dgm:cxn modelId="{D76DB79F-C285-487E-AB99-02055ECDB895}" type="presParOf" srcId="{2CBC637D-319F-42FB-A218-8140F46202B2}" destId="{E5FB6297-7183-4AAE-A6EA-876470958CD0}" srcOrd="9" destOrd="0" presId="urn:microsoft.com/office/officeart/2018/5/layout/IconLeafLabelList"/>
    <dgm:cxn modelId="{9B5E05DD-CF64-4FBC-B517-B859AC04C554}" type="presParOf" srcId="{2CBC637D-319F-42FB-A218-8140F46202B2}" destId="{5B9009A2-4A27-4728-9BFB-1C2F2CB9F384}" srcOrd="10" destOrd="0" presId="urn:microsoft.com/office/officeart/2018/5/layout/IconLeafLabelList"/>
    <dgm:cxn modelId="{B282C2F0-B758-4DE6-A817-8C928AC43AF6}" type="presParOf" srcId="{5B9009A2-4A27-4728-9BFB-1C2F2CB9F384}" destId="{C8923E48-0F03-4A20-AE79-6CD714C787A3}" srcOrd="0" destOrd="0" presId="urn:microsoft.com/office/officeart/2018/5/layout/IconLeafLabelList"/>
    <dgm:cxn modelId="{7D622C23-4817-4560-8F43-DF91C7B259BC}" type="presParOf" srcId="{5B9009A2-4A27-4728-9BFB-1C2F2CB9F384}" destId="{B781CF54-6F23-4D13-8775-86B52DAFC80C}" srcOrd="1" destOrd="0" presId="urn:microsoft.com/office/officeart/2018/5/layout/IconLeafLabelList"/>
    <dgm:cxn modelId="{D28B0A64-E117-49A0-B55C-F01386B902D3}" type="presParOf" srcId="{5B9009A2-4A27-4728-9BFB-1C2F2CB9F384}" destId="{C03BAA90-56D9-4C10-972C-B2FBE0E409E8}" srcOrd="2" destOrd="0" presId="urn:microsoft.com/office/officeart/2018/5/layout/IconLeafLabelList"/>
    <dgm:cxn modelId="{B0C51B34-8265-4773-A95C-642EE35E97F5}" type="presParOf" srcId="{5B9009A2-4A27-4728-9BFB-1C2F2CB9F384}" destId="{AF153DB8-C93C-47D9-A7BB-1A1F9AAE3674}" srcOrd="3" destOrd="0" presId="urn:microsoft.com/office/officeart/2018/5/layout/IconLeafLabelList"/>
    <dgm:cxn modelId="{2AA406F0-3F24-4204-8FE0-E4AF010D30CA}" type="presParOf" srcId="{2CBC637D-319F-42FB-A218-8140F46202B2}" destId="{B295878B-9F76-4F14-B889-C6FB2F69681C}" srcOrd="11" destOrd="0" presId="urn:microsoft.com/office/officeart/2018/5/layout/IconLeafLabelList"/>
    <dgm:cxn modelId="{36B15DBA-9724-4629-B2E1-B6BD40ABF54A}" type="presParOf" srcId="{2CBC637D-319F-42FB-A218-8140F46202B2}" destId="{6EEC5B0F-32C6-4F07-BF96-299839B0C61C}" srcOrd="12" destOrd="0" presId="urn:microsoft.com/office/officeart/2018/5/layout/IconLeafLabelList"/>
    <dgm:cxn modelId="{F2F33220-98A4-491A-BD97-7E73B89F0CDA}" type="presParOf" srcId="{6EEC5B0F-32C6-4F07-BF96-299839B0C61C}" destId="{86AD7AC8-5069-4251-8AB1-8CE88003B716}" srcOrd="0" destOrd="0" presId="urn:microsoft.com/office/officeart/2018/5/layout/IconLeafLabelList"/>
    <dgm:cxn modelId="{A1B76B95-105C-440B-9C2D-19D49487F8E1}" type="presParOf" srcId="{6EEC5B0F-32C6-4F07-BF96-299839B0C61C}" destId="{BE07D2A3-2019-4E97-9B96-B4137ABB4DEB}" srcOrd="1" destOrd="0" presId="urn:microsoft.com/office/officeart/2018/5/layout/IconLeafLabelList"/>
    <dgm:cxn modelId="{651A9A2D-9590-4ADD-AABE-E2A500B2C634}" type="presParOf" srcId="{6EEC5B0F-32C6-4F07-BF96-299839B0C61C}" destId="{F8A67277-BAC6-4B8B-9C36-4BEDAA7A4D65}" srcOrd="2" destOrd="0" presId="urn:microsoft.com/office/officeart/2018/5/layout/IconLeafLabelList"/>
    <dgm:cxn modelId="{959D8FA5-3DAC-4E63-837E-E1056E1160D8}" type="presParOf" srcId="{6EEC5B0F-32C6-4F07-BF96-299839B0C61C}" destId="{0AAC20E0-8127-4A3A-9870-C4B1FC77E83D}"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AD7D3D7-A590-4F93-8560-AD30087B3EB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CF71DBB-1D5A-4919-8C71-5BF6E28DB366}">
      <dgm:prSet/>
      <dgm:spPr/>
      <dgm:t>
        <a:bodyPr/>
        <a:lstStyle/>
        <a:p>
          <a:pPr>
            <a:lnSpc>
              <a:spcPct val="100000"/>
            </a:lnSpc>
          </a:pPr>
          <a:r>
            <a:rPr lang="en-US" dirty="0"/>
            <a:t>Available 8:00 AM – 10:00 PM</a:t>
          </a:r>
        </a:p>
      </dgm:t>
    </dgm:pt>
    <dgm:pt modelId="{2133BE91-56E6-41AF-907B-3502B9950D37}" type="parTrans" cxnId="{D718C77F-25F9-4C92-A19D-16361B3B7343}">
      <dgm:prSet/>
      <dgm:spPr/>
      <dgm:t>
        <a:bodyPr/>
        <a:lstStyle/>
        <a:p>
          <a:endParaRPr lang="en-US"/>
        </a:p>
      </dgm:t>
    </dgm:pt>
    <dgm:pt modelId="{F3CC9546-E3C2-4B6F-AF34-F99BD0D62F16}" type="sibTrans" cxnId="{D718C77F-25F9-4C92-A19D-16361B3B7343}">
      <dgm:prSet/>
      <dgm:spPr/>
      <dgm:t>
        <a:bodyPr/>
        <a:lstStyle/>
        <a:p>
          <a:endParaRPr lang="en-US"/>
        </a:p>
      </dgm:t>
    </dgm:pt>
    <dgm:pt modelId="{2039A85B-0D49-40C0-A68B-FFDA61632913}">
      <dgm:prSet/>
      <dgm:spPr/>
      <dgm:t>
        <a:bodyPr/>
        <a:lstStyle/>
        <a:p>
          <a:pPr>
            <a:lnSpc>
              <a:spcPct val="100000"/>
            </a:lnSpc>
          </a:pPr>
          <a:r>
            <a:rPr lang="en-US"/>
            <a:t>Picnic Release forms are required for all rented picnic or shelters. </a:t>
          </a:r>
        </a:p>
      </dgm:t>
    </dgm:pt>
    <dgm:pt modelId="{C12463DC-6141-4ED9-B5F5-EF114437BC0B}" type="parTrans" cxnId="{6FC8290D-424A-4080-BAD8-79A35F7177F4}">
      <dgm:prSet/>
      <dgm:spPr/>
      <dgm:t>
        <a:bodyPr/>
        <a:lstStyle/>
        <a:p>
          <a:endParaRPr lang="en-US"/>
        </a:p>
      </dgm:t>
    </dgm:pt>
    <dgm:pt modelId="{679BCCCB-F18E-4D93-B751-052CD1096C6D}" type="sibTrans" cxnId="{6FC8290D-424A-4080-BAD8-79A35F7177F4}">
      <dgm:prSet/>
      <dgm:spPr/>
      <dgm:t>
        <a:bodyPr/>
        <a:lstStyle/>
        <a:p>
          <a:endParaRPr lang="en-US"/>
        </a:p>
      </dgm:t>
    </dgm:pt>
    <dgm:pt modelId="{BE69B939-23C0-471A-B137-7D801D3C3E74}" type="pres">
      <dgm:prSet presAssocID="{1AD7D3D7-A590-4F93-8560-AD30087B3EBC}" presName="root" presStyleCnt="0">
        <dgm:presLayoutVars>
          <dgm:dir/>
          <dgm:resizeHandles val="exact"/>
        </dgm:presLayoutVars>
      </dgm:prSet>
      <dgm:spPr/>
    </dgm:pt>
    <dgm:pt modelId="{80590C9A-01F8-4195-BEC4-DCF06504079D}" type="pres">
      <dgm:prSet presAssocID="{5CF71DBB-1D5A-4919-8C71-5BF6E28DB366}" presName="compNode" presStyleCnt="0"/>
      <dgm:spPr/>
    </dgm:pt>
    <dgm:pt modelId="{EB458882-92AA-4A12-AB40-0D6692E6BBC1}" type="pres">
      <dgm:prSet presAssocID="{5CF71DBB-1D5A-4919-8C71-5BF6E28DB366}" presName="bgRect" presStyleLbl="bgShp" presStyleIdx="0" presStyleCnt="2"/>
      <dgm:spPr/>
    </dgm:pt>
    <dgm:pt modelId="{48059A8C-B2A0-4D83-B933-C8C6B23F22A8}" type="pres">
      <dgm:prSet presAssocID="{5CF71DBB-1D5A-4919-8C71-5BF6E28DB36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ck"/>
        </a:ext>
      </dgm:extLst>
    </dgm:pt>
    <dgm:pt modelId="{C935A3DA-7E8F-44BC-9927-C28C6F1A18A9}" type="pres">
      <dgm:prSet presAssocID="{5CF71DBB-1D5A-4919-8C71-5BF6E28DB366}" presName="spaceRect" presStyleCnt="0"/>
      <dgm:spPr/>
    </dgm:pt>
    <dgm:pt modelId="{48D24FA4-9014-45A6-8FC0-5798CE547D7F}" type="pres">
      <dgm:prSet presAssocID="{5CF71DBB-1D5A-4919-8C71-5BF6E28DB366}" presName="parTx" presStyleLbl="revTx" presStyleIdx="0" presStyleCnt="2">
        <dgm:presLayoutVars>
          <dgm:chMax val="0"/>
          <dgm:chPref val="0"/>
        </dgm:presLayoutVars>
      </dgm:prSet>
      <dgm:spPr/>
    </dgm:pt>
    <dgm:pt modelId="{65308A68-F62B-4FE1-BACE-C5D39615AA47}" type="pres">
      <dgm:prSet presAssocID="{F3CC9546-E3C2-4B6F-AF34-F99BD0D62F16}" presName="sibTrans" presStyleCnt="0"/>
      <dgm:spPr/>
    </dgm:pt>
    <dgm:pt modelId="{BAAB53D4-4DC2-44F7-ACC1-F16AE8A8CEFC}" type="pres">
      <dgm:prSet presAssocID="{2039A85B-0D49-40C0-A68B-FFDA61632913}" presName="compNode" presStyleCnt="0"/>
      <dgm:spPr/>
    </dgm:pt>
    <dgm:pt modelId="{6E31257F-C9C5-4E62-BA5C-51BDD158E6CE}" type="pres">
      <dgm:prSet presAssocID="{2039A85B-0D49-40C0-A68B-FFDA61632913}" presName="bgRect" presStyleLbl="bgShp" presStyleIdx="1" presStyleCnt="2"/>
      <dgm:spPr/>
    </dgm:pt>
    <dgm:pt modelId="{90CE8604-5973-479E-87F0-F016DADA1BB7}" type="pres">
      <dgm:prSet presAssocID="{2039A85B-0D49-40C0-A68B-FFDA61632913}"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ocument"/>
        </a:ext>
      </dgm:extLst>
    </dgm:pt>
    <dgm:pt modelId="{D7B316D2-CF63-4216-B48C-D6CC4DE4B674}" type="pres">
      <dgm:prSet presAssocID="{2039A85B-0D49-40C0-A68B-FFDA61632913}" presName="spaceRect" presStyleCnt="0"/>
      <dgm:spPr/>
    </dgm:pt>
    <dgm:pt modelId="{18D3A233-3A1F-485A-AFF6-281C2F8FAA28}" type="pres">
      <dgm:prSet presAssocID="{2039A85B-0D49-40C0-A68B-FFDA61632913}" presName="parTx" presStyleLbl="revTx" presStyleIdx="1" presStyleCnt="2">
        <dgm:presLayoutVars>
          <dgm:chMax val="0"/>
          <dgm:chPref val="0"/>
        </dgm:presLayoutVars>
      </dgm:prSet>
      <dgm:spPr/>
    </dgm:pt>
  </dgm:ptLst>
  <dgm:cxnLst>
    <dgm:cxn modelId="{6FC8290D-424A-4080-BAD8-79A35F7177F4}" srcId="{1AD7D3D7-A590-4F93-8560-AD30087B3EBC}" destId="{2039A85B-0D49-40C0-A68B-FFDA61632913}" srcOrd="1" destOrd="0" parTransId="{C12463DC-6141-4ED9-B5F5-EF114437BC0B}" sibTransId="{679BCCCB-F18E-4D93-B751-052CD1096C6D}"/>
    <dgm:cxn modelId="{6FCD7165-4631-4723-85ED-9E4CD94E2291}" type="presOf" srcId="{1AD7D3D7-A590-4F93-8560-AD30087B3EBC}" destId="{BE69B939-23C0-471A-B137-7D801D3C3E74}" srcOrd="0" destOrd="0" presId="urn:microsoft.com/office/officeart/2018/2/layout/IconVerticalSolidList"/>
    <dgm:cxn modelId="{FD6C7A6B-33AB-48D4-9559-FDBC70529050}" type="presOf" srcId="{2039A85B-0D49-40C0-A68B-FFDA61632913}" destId="{18D3A233-3A1F-485A-AFF6-281C2F8FAA28}" srcOrd="0" destOrd="0" presId="urn:microsoft.com/office/officeart/2018/2/layout/IconVerticalSolidList"/>
    <dgm:cxn modelId="{D718C77F-25F9-4C92-A19D-16361B3B7343}" srcId="{1AD7D3D7-A590-4F93-8560-AD30087B3EBC}" destId="{5CF71DBB-1D5A-4919-8C71-5BF6E28DB366}" srcOrd="0" destOrd="0" parTransId="{2133BE91-56E6-41AF-907B-3502B9950D37}" sibTransId="{F3CC9546-E3C2-4B6F-AF34-F99BD0D62F16}"/>
    <dgm:cxn modelId="{51E4F591-7ACB-4E82-8648-9458E92D358C}" type="presOf" srcId="{5CF71DBB-1D5A-4919-8C71-5BF6E28DB366}" destId="{48D24FA4-9014-45A6-8FC0-5798CE547D7F}" srcOrd="0" destOrd="0" presId="urn:microsoft.com/office/officeart/2018/2/layout/IconVerticalSolidList"/>
    <dgm:cxn modelId="{C873E528-1A9C-4202-8940-44B7AD4FD30F}" type="presParOf" srcId="{BE69B939-23C0-471A-B137-7D801D3C3E74}" destId="{80590C9A-01F8-4195-BEC4-DCF06504079D}" srcOrd="0" destOrd="0" presId="urn:microsoft.com/office/officeart/2018/2/layout/IconVerticalSolidList"/>
    <dgm:cxn modelId="{F571B2BE-E639-4565-A660-56D63DA4871A}" type="presParOf" srcId="{80590C9A-01F8-4195-BEC4-DCF06504079D}" destId="{EB458882-92AA-4A12-AB40-0D6692E6BBC1}" srcOrd="0" destOrd="0" presId="urn:microsoft.com/office/officeart/2018/2/layout/IconVerticalSolidList"/>
    <dgm:cxn modelId="{74E33079-E641-432A-B67B-AC3462738E9B}" type="presParOf" srcId="{80590C9A-01F8-4195-BEC4-DCF06504079D}" destId="{48059A8C-B2A0-4D83-B933-C8C6B23F22A8}" srcOrd="1" destOrd="0" presId="urn:microsoft.com/office/officeart/2018/2/layout/IconVerticalSolidList"/>
    <dgm:cxn modelId="{F21ABAF0-18E5-4F13-94BF-A7D9E4034373}" type="presParOf" srcId="{80590C9A-01F8-4195-BEC4-DCF06504079D}" destId="{C935A3DA-7E8F-44BC-9927-C28C6F1A18A9}" srcOrd="2" destOrd="0" presId="urn:microsoft.com/office/officeart/2018/2/layout/IconVerticalSolidList"/>
    <dgm:cxn modelId="{044B9861-6942-41C3-84A2-973C1D8014B0}" type="presParOf" srcId="{80590C9A-01F8-4195-BEC4-DCF06504079D}" destId="{48D24FA4-9014-45A6-8FC0-5798CE547D7F}" srcOrd="3" destOrd="0" presId="urn:microsoft.com/office/officeart/2018/2/layout/IconVerticalSolidList"/>
    <dgm:cxn modelId="{46A5A623-E859-407D-BBEB-CD5F9938A081}" type="presParOf" srcId="{BE69B939-23C0-471A-B137-7D801D3C3E74}" destId="{65308A68-F62B-4FE1-BACE-C5D39615AA47}" srcOrd="1" destOrd="0" presId="urn:microsoft.com/office/officeart/2018/2/layout/IconVerticalSolidList"/>
    <dgm:cxn modelId="{4BFFCAB8-53B7-47B5-81CF-EE41CC09B895}" type="presParOf" srcId="{BE69B939-23C0-471A-B137-7D801D3C3E74}" destId="{BAAB53D4-4DC2-44F7-ACC1-F16AE8A8CEFC}" srcOrd="2" destOrd="0" presId="urn:microsoft.com/office/officeart/2018/2/layout/IconVerticalSolidList"/>
    <dgm:cxn modelId="{8B775209-150C-4FAA-AA62-682744D8876A}" type="presParOf" srcId="{BAAB53D4-4DC2-44F7-ACC1-F16AE8A8CEFC}" destId="{6E31257F-C9C5-4E62-BA5C-51BDD158E6CE}" srcOrd="0" destOrd="0" presId="urn:microsoft.com/office/officeart/2018/2/layout/IconVerticalSolidList"/>
    <dgm:cxn modelId="{CCFD0DB1-E4A3-41C1-8816-47EE9B0D10B6}" type="presParOf" srcId="{BAAB53D4-4DC2-44F7-ACC1-F16AE8A8CEFC}" destId="{90CE8604-5973-479E-87F0-F016DADA1BB7}" srcOrd="1" destOrd="0" presId="urn:microsoft.com/office/officeart/2018/2/layout/IconVerticalSolidList"/>
    <dgm:cxn modelId="{33415223-FB3B-4F32-82C0-9A6FB115D017}" type="presParOf" srcId="{BAAB53D4-4DC2-44F7-ACC1-F16AE8A8CEFC}" destId="{D7B316D2-CF63-4216-B48C-D6CC4DE4B674}" srcOrd="2" destOrd="0" presId="urn:microsoft.com/office/officeart/2018/2/layout/IconVerticalSolidList"/>
    <dgm:cxn modelId="{3E9D69DA-DD36-46C3-8BE5-BE520778AE35}" type="presParOf" srcId="{BAAB53D4-4DC2-44F7-ACC1-F16AE8A8CEFC}" destId="{18D3A233-3A1F-485A-AFF6-281C2F8FAA2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0667B8B-F3C7-4CA1-A800-63B2AAD280C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FD863782-1C44-4C28-B669-DDD41F7397B9}">
      <dgm:prSet/>
      <dgm:spPr/>
      <dgm:t>
        <a:bodyPr/>
        <a:lstStyle/>
        <a:p>
          <a:r>
            <a:rPr lang="en-US"/>
            <a:t>Merrill-Gorrel, School Section and Paris Parks: kept on campsite  </a:t>
          </a:r>
        </a:p>
      </dgm:t>
    </dgm:pt>
    <dgm:pt modelId="{D11D9674-F99E-40D4-B71F-E14E63608C9C}" type="parTrans" cxnId="{C22BE8E2-731D-4DCC-84F1-2E7C883FF64E}">
      <dgm:prSet/>
      <dgm:spPr/>
      <dgm:t>
        <a:bodyPr/>
        <a:lstStyle/>
        <a:p>
          <a:endParaRPr lang="en-US"/>
        </a:p>
      </dgm:t>
    </dgm:pt>
    <dgm:pt modelId="{E967F995-D7E4-4137-8BEE-1F34CF5B32F1}" type="sibTrans" cxnId="{C22BE8E2-731D-4DCC-84F1-2E7C883FF64E}">
      <dgm:prSet/>
      <dgm:spPr/>
      <dgm:t>
        <a:bodyPr/>
        <a:lstStyle/>
        <a:p>
          <a:endParaRPr lang="en-US"/>
        </a:p>
      </dgm:t>
    </dgm:pt>
    <dgm:pt modelId="{63022B2C-DB9A-4C0E-BFDB-0BEED04DB3D5}">
      <dgm:prSet/>
      <dgm:spPr>
        <a:solidFill>
          <a:schemeClr val="accent5"/>
        </a:solidFill>
      </dgm:spPr>
      <dgm:t>
        <a:bodyPr/>
        <a:lstStyle/>
        <a:p>
          <a:r>
            <a:rPr lang="en-US"/>
            <a:t>Brower Park : kept in storage area</a:t>
          </a:r>
        </a:p>
      </dgm:t>
    </dgm:pt>
    <dgm:pt modelId="{947EBDF6-8AAF-4E38-A1D4-05A39D9CFF0F}" type="parTrans" cxnId="{7A754339-8311-4506-BDAA-46DF6CB3A1F2}">
      <dgm:prSet/>
      <dgm:spPr/>
      <dgm:t>
        <a:bodyPr/>
        <a:lstStyle/>
        <a:p>
          <a:endParaRPr lang="en-US"/>
        </a:p>
      </dgm:t>
    </dgm:pt>
    <dgm:pt modelId="{227AC554-D4A7-48DC-AD5E-B4B9C884C062}" type="sibTrans" cxnId="{7A754339-8311-4506-BDAA-46DF6CB3A1F2}">
      <dgm:prSet/>
      <dgm:spPr/>
      <dgm:t>
        <a:bodyPr/>
        <a:lstStyle/>
        <a:p>
          <a:endParaRPr lang="en-US"/>
        </a:p>
      </dgm:t>
    </dgm:pt>
    <dgm:pt modelId="{72D3AFC8-0BBC-4D22-86F0-421FE8AE78A2}">
      <dgm:prSet/>
      <dgm:spPr/>
      <dgm:t>
        <a:bodyPr/>
        <a:lstStyle/>
        <a:p>
          <a:r>
            <a:rPr lang="en-US"/>
            <a:t>Can store deck and/or storage shed for additional fee</a:t>
          </a:r>
        </a:p>
      </dgm:t>
    </dgm:pt>
    <dgm:pt modelId="{16FDCEE3-F104-4404-8881-87209AA5734F}" type="parTrans" cxnId="{AAD46233-2150-4B3B-A3B7-5546FA57261C}">
      <dgm:prSet/>
      <dgm:spPr/>
      <dgm:t>
        <a:bodyPr/>
        <a:lstStyle/>
        <a:p>
          <a:endParaRPr lang="en-US"/>
        </a:p>
      </dgm:t>
    </dgm:pt>
    <dgm:pt modelId="{3EAB0AA0-2386-4A56-8728-12CD67D8E3C4}" type="sibTrans" cxnId="{AAD46233-2150-4B3B-A3B7-5546FA57261C}">
      <dgm:prSet/>
      <dgm:spPr/>
      <dgm:t>
        <a:bodyPr/>
        <a:lstStyle/>
        <a:p>
          <a:endParaRPr lang="en-US"/>
        </a:p>
      </dgm:t>
    </dgm:pt>
    <dgm:pt modelId="{E7D5568E-33B9-4E48-92AB-652D09F3B977}" type="pres">
      <dgm:prSet presAssocID="{F0667B8B-F3C7-4CA1-A800-63B2AAD280CE}" presName="diagram" presStyleCnt="0">
        <dgm:presLayoutVars>
          <dgm:dir/>
          <dgm:resizeHandles val="exact"/>
        </dgm:presLayoutVars>
      </dgm:prSet>
      <dgm:spPr/>
    </dgm:pt>
    <dgm:pt modelId="{978F14D3-D799-499B-A266-BA75D0651B2E}" type="pres">
      <dgm:prSet presAssocID="{FD863782-1C44-4C28-B669-DDD41F7397B9}" presName="node" presStyleLbl="node1" presStyleIdx="0" presStyleCnt="3">
        <dgm:presLayoutVars>
          <dgm:bulletEnabled val="1"/>
        </dgm:presLayoutVars>
      </dgm:prSet>
      <dgm:spPr/>
    </dgm:pt>
    <dgm:pt modelId="{B4796FF9-7C62-4CAA-A265-0191C4EBD0C3}" type="pres">
      <dgm:prSet presAssocID="{E967F995-D7E4-4137-8BEE-1F34CF5B32F1}" presName="sibTrans" presStyleCnt="0"/>
      <dgm:spPr/>
    </dgm:pt>
    <dgm:pt modelId="{66E699FC-D0BA-445F-997E-1CA443124475}" type="pres">
      <dgm:prSet presAssocID="{63022B2C-DB9A-4C0E-BFDB-0BEED04DB3D5}" presName="node" presStyleLbl="node1" presStyleIdx="1" presStyleCnt="3">
        <dgm:presLayoutVars>
          <dgm:bulletEnabled val="1"/>
        </dgm:presLayoutVars>
      </dgm:prSet>
      <dgm:spPr/>
    </dgm:pt>
    <dgm:pt modelId="{98298F2D-DE38-4E98-A3FD-1A6621491198}" type="pres">
      <dgm:prSet presAssocID="{227AC554-D4A7-48DC-AD5E-B4B9C884C062}" presName="sibTrans" presStyleCnt="0"/>
      <dgm:spPr/>
    </dgm:pt>
    <dgm:pt modelId="{85483DF3-0654-4529-83B1-E2FFA3D677EF}" type="pres">
      <dgm:prSet presAssocID="{72D3AFC8-0BBC-4D22-86F0-421FE8AE78A2}" presName="node" presStyleLbl="node1" presStyleIdx="2" presStyleCnt="3">
        <dgm:presLayoutVars>
          <dgm:bulletEnabled val="1"/>
        </dgm:presLayoutVars>
      </dgm:prSet>
      <dgm:spPr/>
    </dgm:pt>
  </dgm:ptLst>
  <dgm:cxnLst>
    <dgm:cxn modelId="{7FF5581A-0C59-4B5D-8B78-ED01C38F4F7B}" type="presOf" srcId="{FD863782-1C44-4C28-B669-DDD41F7397B9}" destId="{978F14D3-D799-499B-A266-BA75D0651B2E}" srcOrd="0" destOrd="0" presId="urn:microsoft.com/office/officeart/2005/8/layout/default"/>
    <dgm:cxn modelId="{AAD46233-2150-4B3B-A3B7-5546FA57261C}" srcId="{F0667B8B-F3C7-4CA1-A800-63B2AAD280CE}" destId="{72D3AFC8-0BBC-4D22-86F0-421FE8AE78A2}" srcOrd="2" destOrd="0" parTransId="{16FDCEE3-F104-4404-8881-87209AA5734F}" sibTransId="{3EAB0AA0-2386-4A56-8728-12CD67D8E3C4}"/>
    <dgm:cxn modelId="{7A754339-8311-4506-BDAA-46DF6CB3A1F2}" srcId="{F0667B8B-F3C7-4CA1-A800-63B2AAD280CE}" destId="{63022B2C-DB9A-4C0E-BFDB-0BEED04DB3D5}" srcOrd="1" destOrd="0" parTransId="{947EBDF6-8AAF-4E38-A1D4-05A39D9CFF0F}" sibTransId="{227AC554-D4A7-48DC-AD5E-B4B9C884C062}"/>
    <dgm:cxn modelId="{49B3A57E-C5F0-4594-9F13-C269CB6C4382}" type="presOf" srcId="{72D3AFC8-0BBC-4D22-86F0-421FE8AE78A2}" destId="{85483DF3-0654-4529-83B1-E2FFA3D677EF}" srcOrd="0" destOrd="0" presId="urn:microsoft.com/office/officeart/2005/8/layout/default"/>
    <dgm:cxn modelId="{DEAD7792-384B-4C17-9F37-D75DBF66F345}" type="presOf" srcId="{F0667B8B-F3C7-4CA1-A800-63B2AAD280CE}" destId="{E7D5568E-33B9-4E48-92AB-652D09F3B977}" srcOrd="0" destOrd="0" presId="urn:microsoft.com/office/officeart/2005/8/layout/default"/>
    <dgm:cxn modelId="{86CFBDAC-951F-4C26-90E8-BE8B068928A1}" type="presOf" srcId="{63022B2C-DB9A-4C0E-BFDB-0BEED04DB3D5}" destId="{66E699FC-D0BA-445F-997E-1CA443124475}" srcOrd="0" destOrd="0" presId="urn:microsoft.com/office/officeart/2005/8/layout/default"/>
    <dgm:cxn modelId="{C22BE8E2-731D-4DCC-84F1-2E7C883FF64E}" srcId="{F0667B8B-F3C7-4CA1-A800-63B2AAD280CE}" destId="{FD863782-1C44-4C28-B669-DDD41F7397B9}" srcOrd="0" destOrd="0" parTransId="{D11D9674-F99E-40D4-B71F-E14E63608C9C}" sibTransId="{E967F995-D7E4-4137-8BEE-1F34CF5B32F1}"/>
    <dgm:cxn modelId="{6F638D6E-CF80-4EC4-9277-B18CE53D2848}" type="presParOf" srcId="{E7D5568E-33B9-4E48-92AB-652D09F3B977}" destId="{978F14D3-D799-499B-A266-BA75D0651B2E}" srcOrd="0" destOrd="0" presId="urn:microsoft.com/office/officeart/2005/8/layout/default"/>
    <dgm:cxn modelId="{79D15569-1DF3-446E-959B-1A258D81A3BF}" type="presParOf" srcId="{E7D5568E-33B9-4E48-92AB-652D09F3B977}" destId="{B4796FF9-7C62-4CAA-A265-0191C4EBD0C3}" srcOrd="1" destOrd="0" presId="urn:microsoft.com/office/officeart/2005/8/layout/default"/>
    <dgm:cxn modelId="{A58FA191-79B7-4368-BD5F-40B8B1F55F34}" type="presParOf" srcId="{E7D5568E-33B9-4E48-92AB-652D09F3B977}" destId="{66E699FC-D0BA-445F-997E-1CA443124475}" srcOrd="2" destOrd="0" presId="urn:microsoft.com/office/officeart/2005/8/layout/default"/>
    <dgm:cxn modelId="{FF9B9616-178A-439A-94AD-19DD8CC0BF61}" type="presParOf" srcId="{E7D5568E-33B9-4E48-92AB-652D09F3B977}" destId="{98298F2D-DE38-4E98-A3FD-1A6621491198}" srcOrd="3" destOrd="0" presId="urn:microsoft.com/office/officeart/2005/8/layout/default"/>
    <dgm:cxn modelId="{26A9ACDE-E912-4738-87BF-B322123232DE}" type="presParOf" srcId="{E7D5568E-33B9-4E48-92AB-652D09F3B977}" destId="{85483DF3-0654-4529-83B1-E2FFA3D677EF}"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3AE15B8-288D-411C-A9A1-A4344AE796E7}"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60E070CC-BC1C-4430-837B-FE7759FF8B40}">
      <dgm:prSet/>
      <dgm:spPr/>
      <dgm:t>
        <a:bodyPr/>
        <a:lstStyle/>
        <a:p>
          <a:pPr>
            <a:lnSpc>
              <a:spcPct val="100000"/>
            </a:lnSpc>
          </a:pPr>
          <a:r>
            <a:rPr lang="en-US"/>
            <a:t>Available with seasonal packets in July/August</a:t>
          </a:r>
        </a:p>
      </dgm:t>
    </dgm:pt>
    <dgm:pt modelId="{8061E30B-041A-4C96-98FC-87CE5CDED37C}" type="parTrans" cxnId="{61068872-094B-4DC9-B890-A49F0BF668EA}">
      <dgm:prSet/>
      <dgm:spPr/>
      <dgm:t>
        <a:bodyPr/>
        <a:lstStyle/>
        <a:p>
          <a:endParaRPr lang="en-US"/>
        </a:p>
      </dgm:t>
    </dgm:pt>
    <dgm:pt modelId="{9C8216DF-C6DF-482D-941A-76E2520E9DEB}" type="sibTrans" cxnId="{61068872-094B-4DC9-B890-A49F0BF668EA}">
      <dgm:prSet/>
      <dgm:spPr/>
      <dgm:t>
        <a:bodyPr/>
        <a:lstStyle/>
        <a:p>
          <a:endParaRPr lang="en-US"/>
        </a:p>
      </dgm:t>
    </dgm:pt>
    <dgm:pt modelId="{F8C34879-9068-425E-8F96-573F1C357034}">
      <dgm:prSet/>
      <dgm:spPr>
        <a:solidFill>
          <a:schemeClr val="accent3"/>
        </a:solidFill>
      </dgm:spPr>
      <dgm:t>
        <a:bodyPr/>
        <a:lstStyle/>
        <a:p>
          <a:pPr>
            <a:lnSpc>
              <a:spcPct val="100000"/>
            </a:lnSpc>
          </a:pPr>
          <a:r>
            <a:rPr lang="en-US" dirty="0"/>
            <a:t>A deposit is required </a:t>
          </a:r>
        </a:p>
      </dgm:t>
    </dgm:pt>
    <dgm:pt modelId="{930B3808-FB0D-4B22-8773-5106D01B346C}" type="parTrans" cxnId="{EA987848-B9AC-4D24-B1B4-1888BFF40745}">
      <dgm:prSet/>
      <dgm:spPr/>
      <dgm:t>
        <a:bodyPr/>
        <a:lstStyle/>
        <a:p>
          <a:endParaRPr lang="en-US"/>
        </a:p>
      </dgm:t>
    </dgm:pt>
    <dgm:pt modelId="{205CC646-7E4F-4146-B7D8-5F03C3F266C3}" type="sibTrans" cxnId="{EA987848-B9AC-4D24-B1B4-1888BFF40745}">
      <dgm:prSet/>
      <dgm:spPr/>
      <dgm:t>
        <a:bodyPr/>
        <a:lstStyle/>
        <a:p>
          <a:endParaRPr lang="en-US"/>
        </a:p>
      </dgm:t>
    </dgm:pt>
    <dgm:pt modelId="{8459DC4D-F8B0-428A-B08E-C2B0AD968387}">
      <dgm:prSet/>
      <dgm:spPr/>
      <dgm:t>
        <a:bodyPr/>
        <a:lstStyle/>
        <a:p>
          <a:pPr>
            <a:lnSpc>
              <a:spcPct val="100000"/>
            </a:lnSpc>
          </a:pPr>
          <a:r>
            <a:rPr lang="en-US" dirty="0"/>
            <a:t>8 campsites can be requested</a:t>
          </a:r>
        </a:p>
      </dgm:t>
    </dgm:pt>
    <dgm:pt modelId="{CB266F29-5708-4721-A0E4-CEA7A6C33BF0}" type="parTrans" cxnId="{965D3E9D-BD9E-4F20-9DAE-F97075757EDA}">
      <dgm:prSet/>
      <dgm:spPr/>
      <dgm:t>
        <a:bodyPr/>
        <a:lstStyle/>
        <a:p>
          <a:endParaRPr lang="en-US"/>
        </a:p>
      </dgm:t>
    </dgm:pt>
    <dgm:pt modelId="{1C953BA3-78DB-44D1-80C2-B6270187D7D3}" type="sibTrans" cxnId="{965D3E9D-BD9E-4F20-9DAE-F97075757EDA}">
      <dgm:prSet/>
      <dgm:spPr/>
      <dgm:t>
        <a:bodyPr/>
        <a:lstStyle/>
        <a:p>
          <a:endParaRPr lang="en-US"/>
        </a:p>
      </dgm:t>
    </dgm:pt>
    <dgm:pt modelId="{0D00C0C9-8AD0-4519-9874-45C372E2C7A2}" type="pres">
      <dgm:prSet presAssocID="{E3AE15B8-288D-411C-A9A1-A4344AE796E7}" presName="linear" presStyleCnt="0">
        <dgm:presLayoutVars>
          <dgm:animLvl val="lvl"/>
          <dgm:resizeHandles val="exact"/>
        </dgm:presLayoutVars>
      </dgm:prSet>
      <dgm:spPr/>
    </dgm:pt>
    <dgm:pt modelId="{A18C254B-7D40-4FA5-AB21-8055A947F949}" type="pres">
      <dgm:prSet presAssocID="{60E070CC-BC1C-4430-837B-FE7759FF8B40}" presName="parentText" presStyleLbl="node1" presStyleIdx="0" presStyleCnt="3">
        <dgm:presLayoutVars>
          <dgm:chMax val="0"/>
          <dgm:bulletEnabled val="1"/>
        </dgm:presLayoutVars>
      </dgm:prSet>
      <dgm:spPr/>
    </dgm:pt>
    <dgm:pt modelId="{75968955-EC16-43E5-A2C8-5FA10850A968}" type="pres">
      <dgm:prSet presAssocID="{9C8216DF-C6DF-482D-941A-76E2520E9DEB}" presName="spacer" presStyleCnt="0"/>
      <dgm:spPr/>
    </dgm:pt>
    <dgm:pt modelId="{238347E9-014B-4464-A512-43185CED42A6}" type="pres">
      <dgm:prSet presAssocID="{F8C34879-9068-425E-8F96-573F1C357034}" presName="parentText" presStyleLbl="node1" presStyleIdx="1" presStyleCnt="3">
        <dgm:presLayoutVars>
          <dgm:chMax val="0"/>
          <dgm:bulletEnabled val="1"/>
        </dgm:presLayoutVars>
      </dgm:prSet>
      <dgm:spPr/>
    </dgm:pt>
    <dgm:pt modelId="{4B43B1E4-FABA-4287-B4CE-08DF6DFD44ED}" type="pres">
      <dgm:prSet presAssocID="{205CC646-7E4F-4146-B7D8-5F03C3F266C3}" presName="spacer" presStyleCnt="0"/>
      <dgm:spPr/>
    </dgm:pt>
    <dgm:pt modelId="{F90E4B4D-5376-4EB8-A870-0AEA9D65CA2E}" type="pres">
      <dgm:prSet presAssocID="{8459DC4D-F8B0-428A-B08E-C2B0AD968387}" presName="parentText" presStyleLbl="node1" presStyleIdx="2" presStyleCnt="3">
        <dgm:presLayoutVars>
          <dgm:chMax val="0"/>
          <dgm:bulletEnabled val="1"/>
        </dgm:presLayoutVars>
      </dgm:prSet>
      <dgm:spPr/>
    </dgm:pt>
  </dgm:ptLst>
  <dgm:cxnLst>
    <dgm:cxn modelId="{42382B20-FBEC-4199-833C-8E51508F7AF6}" type="presOf" srcId="{60E070CC-BC1C-4430-837B-FE7759FF8B40}" destId="{A18C254B-7D40-4FA5-AB21-8055A947F949}" srcOrd="0" destOrd="0" presId="urn:microsoft.com/office/officeart/2005/8/layout/vList2"/>
    <dgm:cxn modelId="{EA987848-B9AC-4D24-B1B4-1888BFF40745}" srcId="{E3AE15B8-288D-411C-A9A1-A4344AE796E7}" destId="{F8C34879-9068-425E-8F96-573F1C357034}" srcOrd="1" destOrd="0" parTransId="{930B3808-FB0D-4B22-8773-5106D01B346C}" sibTransId="{205CC646-7E4F-4146-B7D8-5F03C3F266C3}"/>
    <dgm:cxn modelId="{61068872-094B-4DC9-B890-A49F0BF668EA}" srcId="{E3AE15B8-288D-411C-A9A1-A4344AE796E7}" destId="{60E070CC-BC1C-4430-837B-FE7759FF8B40}" srcOrd="0" destOrd="0" parTransId="{8061E30B-041A-4C96-98FC-87CE5CDED37C}" sibTransId="{9C8216DF-C6DF-482D-941A-76E2520E9DEB}"/>
    <dgm:cxn modelId="{965D3E9D-BD9E-4F20-9DAE-F97075757EDA}" srcId="{E3AE15B8-288D-411C-A9A1-A4344AE796E7}" destId="{8459DC4D-F8B0-428A-B08E-C2B0AD968387}" srcOrd="2" destOrd="0" parTransId="{CB266F29-5708-4721-A0E4-CEA7A6C33BF0}" sibTransId="{1C953BA3-78DB-44D1-80C2-B6270187D7D3}"/>
    <dgm:cxn modelId="{1165F7AD-ABEA-49A2-97BF-7377A0DCAAFB}" type="presOf" srcId="{8459DC4D-F8B0-428A-B08E-C2B0AD968387}" destId="{F90E4B4D-5376-4EB8-A870-0AEA9D65CA2E}" srcOrd="0" destOrd="0" presId="urn:microsoft.com/office/officeart/2005/8/layout/vList2"/>
    <dgm:cxn modelId="{64B5CAE6-D6DD-48B2-9227-61C3825991F5}" type="presOf" srcId="{E3AE15B8-288D-411C-A9A1-A4344AE796E7}" destId="{0D00C0C9-8AD0-4519-9874-45C372E2C7A2}" srcOrd="0" destOrd="0" presId="urn:microsoft.com/office/officeart/2005/8/layout/vList2"/>
    <dgm:cxn modelId="{9F9B7AEF-77E5-49BD-B1C9-7DB2E9F9B46E}" type="presOf" srcId="{F8C34879-9068-425E-8F96-573F1C357034}" destId="{238347E9-014B-4464-A512-43185CED42A6}" srcOrd="0" destOrd="0" presId="urn:microsoft.com/office/officeart/2005/8/layout/vList2"/>
    <dgm:cxn modelId="{FDCCD1C1-E327-44B7-92B7-EFDAC7D8FA3F}" type="presParOf" srcId="{0D00C0C9-8AD0-4519-9874-45C372E2C7A2}" destId="{A18C254B-7D40-4FA5-AB21-8055A947F949}" srcOrd="0" destOrd="0" presId="urn:microsoft.com/office/officeart/2005/8/layout/vList2"/>
    <dgm:cxn modelId="{50A1405D-D69D-4E37-8AB8-D1AA88DB3595}" type="presParOf" srcId="{0D00C0C9-8AD0-4519-9874-45C372E2C7A2}" destId="{75968955-EC16-43E5-A2C8-5FA10850A968}" srcOrd="1" destOrd="0" presId="urn:microsoft.com/office/officeart/2005/8/layout/vList2"/>
    <dgm:cxn modelId="{0C7769C2-656E-4B82-8019-5BFF2427F1B0}" type="presParOf" srcId="{0D00C0C9-8AD0-4519-9874-45C372E2C7A2}" destId="{238347E9-014B-4464-A512-43185CED42A6}" srcOrd="2" destOrd="0" presId="urn:microsoft.com/office/officeart/2005/8/layout/vList2"/>
    <dgm:cxn modelId="{C3BAEEC2-A8E3-402E-B9E2-CFEE3E9A9335}" type="presParOf" srcId="{0D00C0C9-8AD0-4519-9874-45C372E2C7A2}" destId="{4B43B1E4-FABA-4287-B4CE-08DF6DFD44ED}" srcOrd="3" destOrd="0" presId="urn:microsoft.com/office/officeart/2005/8/layout/vList2"/>
    <dgm:cxn modelId="{DCAFF8E1-59C3-4BC8-AB8F-7EB01819A42B}" type="presParOf" srcId="{0D00C0C9-8AD0-4519-9874-45C372E2C7A2}" destId="{F90E4B4D-5376-4EB8-A870-0AEA9D65CA2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F2BD687-356F-434B-B9B8-21BDE22385DE}"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B0C791B5-2F15-4F91-A0CC-0FEE482D9CCC}">
      <dgm:prSet/>
      <dgm:spPr/>
      <dgm:t>
        <a:bodyPr/>
        <a:lstStyle/>
        <a:p>
          <a:r>
            <a:rPr lang="en-US"/>
            <a:t>Current seasonal campers who wish to move</a:t>
          </a:r>
        </a:p>
      </dgm:t>
    </dgm:pt>
    <dgm:pt modelId="{9DFFB773-01EE-4249-9376-9738320ECE95}" type="parTrans" cxnId="{7C575266-45CE-43C2-92D5-BC6E109E7139}">
      <dgm:prSet/>
      <dgm:spPr/>
      <dgm:t>
        <a:bodyPr/>
        <a:lstStyle/>
        <a:p>
          <a:endParaRPr lang="en-US"/>
        </a:p>
      </dgm:t>
    </dgm:pt>
    <dgm:pt modelId="{AB5ED612-1635-4DF6-ADA3-81506095B93E}" type="sibTrans" cxnId="{7C575266-45CE-43C2-92D5-BC6E109E7139}">
      <dgm:prSet/>
      <dgm:spPr/>
      <dgm:t>
        <a:bodyPr/>
        <a:lstStyle/>
        <a:p>
          <a:endParaRPr lang="en-US"/>
        </a:p>
      </dgm:t>
    </dgm:pt>
    <dgm:pt modelId="{E5982521-FC57-4FF5-B086-F644FDCA8AA1}">
      <dgm:prSet/>
      <dgm:spPr/>
      <dgm:t>
        <a:bodyPr/>
        <a:lstStyle/>
        <a:p>
          <a:r>
            <a:rPr lang="en-US"/>
            <a:t>All new seasonal camper requests</a:t>
          </a:r>
        </a:p>
      </dgm:t>
    </dgm:pt>
    <dgm:pt modelId="{80892700-270A-4417-A819-FE13B24B3A22}" type="parTrans" cxnId="{3AFF0589-525E-4172-BB9A-BFEB137457D9}">
      <dgm:prSet/>
      <dgm:spPr/>
      <dgm:t>
        <a:bodyPr/>
        <a:lstStyle/>
        <a:p>
          <a:endParaRPr lang="en-US"/>
        </a:p>
      </dgm:t>
    </dgm:pt>
    <dgm:pt modelId="{B1EFB91B-6E5D-4332-BA89-11B9B1C4A2F6}" type="sibTrans" cxnId="{3AFF0589-525E-4172-BB9A-BFEB137457D9}">
      <dgm:prSet/>
      <dgm:spPr/>
      <dgm:t>
        <a:bodyPr/>
        <a:lstStyle/>
        <a:p>
          <a:endParaRPr lang="en-US"/>
        </a:p>
      </dgm:t>
    </dgm:pt>
    <dgm:pt modelId="{3DF09CFA-DB0B-4EC2-BABD-BDBFA9420B3C}" type="pres">
      <dgm:prSet presAssocID="{4F2BD687-356F-434B-B9B8-21BDE22385DE}" presName="diagram" presStyleCnt="0">
        <dgm:presLayoutVars>
          <dgm:dir/>
          <dgm:resizeHandles val="exact"/>
        </dgm:presLayoutVars>
      </dgm:prSet>
      <dgm:spPr/>
    </dgm:pt>
    <dgm:pt modelId="{91D86593-F41E-45DE-9ACA-0C313CCD7315}" type="pres">
      <dgm:prSet presAssocID="{B0C791B5-2F15-4F91-A0CC-0FEE482D9CCC}" presName="node" presStyleLbl="node1" presStyleIdx="0" presStyleCnt="2">
        <dgm:presLayoutVars>
          <dgm:bulletEnabled val="1"/>
        </dgm:presLayoutVars>
      </dgm:prSet>
      <dgm:spPr/>
    </dgm:pt>
    <dgm:pt modelId="{CF56ABD9-C580-48E8-8871-4C4B7AE99569}" type="pres">
      <dgm:prSet presAssocID="{AB5ED612-1635-4DF6-ADA3-81506095B93E}" presName="sibTrans" presStyleCnt="0"/>
      <dgm:spPr/>
    </dgm:pt>
    <dgm:pt modelId="{DCFD0832-5954-4737-B405-E5E2DD3A51E6}" type="pres">
      <dgm:prSet presAssocID="{E5982521-FC57-4FF5-B086-F644FDCA8AA1}" presName="node" presStyleLbl="node1" presStyleIdx="1" presStyleCnt="2">
        <dgm:presLayoutVars>
          <dgm:bulletEnabled val="1"/>
        </dgm:presLayoutVars>
      </dgm:prSet>
      <dgm:spPr/>
    </dgm:pt>
  </dgm:ptLst>
  <dgm:cxnLst>
    <dgm:cxn modelId="{B575D815-FD1B-4F9E-BB1C-3B6CD5F1A65F}" type="presOf" srcId="{B0C791B5-2F15-4F91-A0CC-0FEE482D9CCC}" destId="{91D86593-F41E-45DE-9ACA-0C313CCD7315}" srcOrd="0" destOrd="0" presId="urn:microsoft.com/office/officeart/2005/8/layout/default"/>
    <dgm:cxn modelId="{7C575266-45CE-43C2-92D5-BC6E109E7139}" srcId="{4F2BD687-356F-434B-B9B8-21BDE22385DE}" destId="{B0C791B5-2F15-4F91-A0CC-0FEE482D9CCC}" srcOrd="0" destOrd="0" parTransId="{9DFFB773-01EE-4249-9376-9738320ECE95}" sibTransId="{AB5ED612-1635-4DF6-ADA3-81506095B93E}"/>
    <dgm:cxn modelId="{7A3F6D4A-F183-4D99-A7DA-3D27215AA367}" type="presOf" srcId="{E5982521-FC57-4FF5-B086-F644FDCA8AA1}" destId="{DCFD0832-5954-4737-B405-E5E2DD3A51E6}" srcOrd="0" destOrd="0" presId="urn:microsoft.com/office/officeart/2005/8/layout/default"/>
    <dgm:cxn modelId="{90C8D477-7CB5-4415-A5A3-9981C5F540BE}" type="presOf" srcId="{4F2BD687-356F-434B-B9B8-21BDE22385DE}" destId="{3DF09CFA-DB0B-4EC2-BABD-BDBFA9420B3C}" srcOrd="0" destOrd="0" presId="urn:microsoft.com/office/officeart/2005/8/layout/default"/>
    <dgm:cxn modelId="{3AFF0589-525E-4172-BB9A-BFEB137457D9}" srcId="{4F2BD687-356F-434B-B9B8-21BDE22385DE}" destId="{E5982521-FC57-4FF5-B086-F644FDCA8AA1}" srcOrd="1" destOrd="0" parTransId="{80892700-270A-4417-A819-FE13B24B3A22}" sibTransId="{B1EFB91B-6E5D-4332-BA89-11B9B1C4A2F6}"/>
    <dgm:cxn modelId="{4DF82BE4-C85D-4B1C-959B-9112D8E73C1F}" type="presParOf" srcId="{3DF09CFA-DB0B-4EC2-BABD-BDBFA9420B3C}" destId="{91D86593-F41E-45DE-9ACA-0C313CCD7315}" srcOrd="0" destOrd="0" presId="urn:microsoft.com/office/officeart/2005/8/layout/default"/>
    <dgm:cxn modelId="{FCEF7015-AA30-482B-8D27-206980CCA556}" type="presParOf" srcId="{3DF09CFA-DB0B-4EC2-BABD-BDBFA9420B3C}" destId="{CF56ABD9-C580-48E8-8871-4C4B7AE99569}" srcOrd="1" destOrd="0" presId="urn:microsoft.com/office/officeart/2005/8/layout/default"/>
    <dgm:cxn modelId="{B98661BC-DD1A-43D3-BC32-5A74F5096096}" type="presParOf" srcId="{3DF09CFA-DB0B-4EC2-BABD-BDBFA9420B3C}" destId="{DCFD0832-5954-4737-B405-E5E2DD3A51E6}"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E86AF48-6735-45A4-8597-9C44E6772839}"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DB85641A-1580-4709-88AF-980899EBD35A}">
      <dgm:prSet/>
      <dgm:spPr/>
      <dgm:t>
        <a:bodyPr/>
        <a:lstStyle/>
        <a:p>
          <a:r>
            <a:rPr lang="en-US"/>
            <a:t>Store many items under or around camper.</a:t>
          </a:r>
        </a:p>
      </dgm:t>
    </dgm:pt>
    <dgm:pt modelId="{ED45315E-62CA-44E6-B537-B3D1AC56DEAD}" type="parTrans" cxnId="{2E4B1FC4-64E3-4445-92F6-60831561B60D}">
      <dgm:prSet/>
      <dgm:spPr/>
      <dgm:t>
        <a:bodyPr/>
        <a:lstStyle/>
        <a:p>
          <a:endParaRPr lang="en-US"/>
        </a:p>
      </dgm:t>
    </dgm:pt>
    <dgm:pt modelId="{BF383517-8F69-4CF1-9B43-0F9242FCCC39}" type="sibTrans" cxnId="{2E4B1FC4-64E3-4445-92F6-60831561B60D}">
      <dgm:prSet/>
      <dgm:spPr/>
      <dgm:t>
        <a:bodyPr/>
        <a:lstStyle/>
        <a:p>
          <a:endParaRPr lang="en-US"/>
        </a:p>
      </dgm:t>
    </dgm:pt>
    <dgm:pt modelId="{4915B758-5952-405A-B85A-C5813F4B6363}">
      <dgm:prSet/>
      <dgm:spPr/>
      <dgm:t>
        <a:bodyPr/>
        <a:lstStyle/>
        <a:p>
          <a:r>
            <a:rPr lang="en-US"/>
            <a:t>Allow campsite to become cluttered or unkempt</a:t>
          </a:r>
        </a:p>
      </dgm:t>
    </dgm:pt>
    <dgm:pt modelId="{3398A8FE-D650-4ED1-B209-E0D241E5D0D4}" type="parTrans" cxnId="{B6660700-EB1F-4EB9-B10F-5C40F5D57A22}">
      <dgm:prSet/>
      <dgm:spPr/>
      <dgm:t>
        <a:bodyPr/>
        <a:lstStyle/>
        <a:p>
          <a:endParaRPr lang="en-US"/>
        </a:p>
      </dgm:t>
    </dgm:pt>
    <dgm:pt modelId="{4BCA2E1F-EBC3-4641-A0E9-496751530D76}" type="sibTrans" cxnId="{B6660700-EB1F-4EB9-B10F-5C40F5D57A22}">
      <dgm:prSet/>
      <dgm:spPr/>
      <dgm:t>
        <a:bodyPr/>
        <a:lstStyle/>
        <a:p>
          <a:endParaRPr lang="en-US"/>
        </a:p>
      </dgm:t>
    </dgm:pt>
    <dgm:pt modelId="{632D27E4-34BA-4A3D-9787-70DE2CACC2A9}" type="pres">
      <dgm:prSet presAssocID="{7E86AF48-6735-45A4-8597-9C44E6772839}" presName="diagram" presStyleCnt="0">
        <dgm:presLayoutVars>
          <dgm:dir/>
          <dgm:resizeHandles val="exact"/>
        </dgm:presLayoutVars>
      </dgm:prSet>
      <dgm:spPr/>
    </dgm:pt>
    <dgm:pt modelId="{89A81CC5-03E6-4321-81F4-CD95E25DBD56}" type="pres">
      <dgm:prSet presAssocID="{DB85641A-1580-4709-88AF-980899EBD35A}" presName="node" presStyleLbl="node1" presStyleIdx="0" presStyleCnt="2">
        <dgm:presLayoutVars>
          <dgm:bulletEnabled val="1"/>
        </dgm:presLayoutVars>
      </dgm:prSet>
      <dgm:spPr/>
    </dgm:pt>
    <dgm:pt modelId="{ACC9D216-C8B4-4E00-81A8-2E7D4A0D5959}" type="pres">
      <dgm:prSet presAssocID="{BF383517-8F69-4CF1-9B43-0F9242FCCC39}" presName="sibTrans" presStyleCnt="0"/>
      <dgm:spPr/>
    </dgm:pt>
    <dgm:pt modelId="{198C7FB1-567A-45E6-BCB1-33273B1DF20D}" type="pres">
      <dgm:prSet presAssocID="{4915B758-5952-405A-B85A-C5813F4B6363}" presName="node" presStyleLbl="node1" presStyleIdx="1" presStyleCnt="2">
        <dgm:presLayoutVars>
          <dgm:bulletEnabled val="1"/>
        </dgm:presLayoutVars>
      </dgm:prSet>
      <dgm:spPr/>
    </dgm:pt>
  </dgm:ptLst>
  <dgm:cxnLst>
    <dgm:cxn modelId="{B6660700-EB1F-4EB9-B10F-5C40F5D57A22}" srcId="{7E86AF48-6735-45A4-8597-9C44E6772839}" destId="{4915B758-5952-405A-B85A-C5813F4B6363}" srcOrd="1" destOrd="0" parTransId="{3398A8FE-D650-4ED1-B209-E0D241E5D0D4}" sibTransId="{4BCA2E1F-EBC3-4641-A0E9-496751530D76}"/>
    <dgm:cxn modelId="{6B131C39-8B39-4229-A08F-15846A0DAA57}" type="presOf" srcId="{4915B758-5952-405A-B85A-C5813F4B6363}" destId="{198C7FB1-567A-45E6-BCB1-33273B1DF20D}" srcOrd="0" destOrd="0" presId="urn:microsoft.com/office/officeart/2005/8/layout/default"/>
    <dgm:cxn modelId="{0456C15A-3B24-41F6-89E2-C20ABC8B97C7}" type="presOf" srcId="{DB85641A-1580-4709-88AF-980899EBD35A}" destId="{89A81CC5-03E6-4321-81F4-CD95E25DBD56}" srcOrd="0" destOrd="0" presId="urn:microsoft.com/office/officeart/2005/8/layout/default"/>
    <dgm:cxn modelId="{0F99F5B3-3C93-49CE-AC61-C3DBE8DC4356}" type="presOf" srcId="{7E86AF48-6735-45A4-8597-9C44E6772839}" destId="{632D27E4-34BA-4A3D-9787-70DE2CACC2A9}" srcOrd="0" destOrd="0" presId="urn:microsoft.com/office/officeart/2005/8/layout/default"/>
    <dgm:cxn modelId="{2E4B1FC4-64E3-4445-92F6-60831561B60D}" srcId="{7E86AF48-6735-45A4-8597-9C44E6772839}" destId="{DB85641A-1580-4709-88AF-980899EBD35A}" srcOrd="0" destOrd="0" parTransId="{ED45315E-62CA-44E6-B537-B3D1AC56DEAD}" sibTransId="{BF383517-8F69-4CF1-9B43-0F9242FCCC39}"/>
    <dgm:cxn modelId="{6E839312-5EDE-4624-8BCA-928D865D0833}" type="presParOf" srcId="{632D27E4-34BA-4A3D-9787-70DE2CACC2A9}" destId="{89A81CC5-03E6-4321-81F4-CD95E25DBD56}" srcOrd="0" destOrd="0" presId="urn:microsoft.com/office/officeart/2005/8/layout/default"/>
    <dgm:cxn modelId="{EBFE0096-BDA4-408A-8D36-47439AB92C1B}" type="presParOf" srcId="{632D27E4-34BA-4A3D-9787-70DE2CACC2A9}" destId="{ACC9D216-C8B4-4E00-81A8-2E7D4A0D5959}" srcOrd="1" destOrd="0" presId="urn:microsoft.com/office/officeart/2005/8/layout/default"/>
    <dgm:cxn modelId="{58C84AA9-857E-40C7-8B49-D7F12F84B0BF}" type="presParOf" srcId="{632D27E4-34BA-4A3D-9787-70DE2CACC2A9}" destId="{198C7FB1-567A-45E6-BCB1-33273B1DF20D}"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FF53C1-3C47-46AE-AD11-1CF0F624573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B8A5B2A5-DE70-463B-8F52-9DB8417400B1}">
      <dgm:prSet/>
      <dgm:spPr/>
      <dgm:t>
        <a:bodyPr/>
        <a:lstStyle/>
        <a:p>
          <a:r>
            <a:rPr lang="en-US"/>
            <a:t>No pets</a:t>
          </a:r>
        </a:p>
      </dgm:t>
    </dgm:pt>
    <dgm:pt modelId="{18CA8D27-957A-44A1-B274-05055869A69E}" type="parTrans" cxnId="{9DCB1289-6015-411E-99EC-CEA8735826A8}">
      <dgm:prSet/>
      <dgm:spPr/>
      <dgm:t>
        <a:bodyPr/>
        <a:lstStyle/>
        <a:p>
          <a:endParaRPr lang="en-US"/>
        </a:p>
      </dgm:t>
    </dgm:pt>
    <dgm:pt modelId="{1B2C99D2-8152-4FA6-AE9C-6AAA13821F39}" type="sibTrans" cxnId="{9DCB1289-6015-411E-99EC-CEA8735826A8}">
      <dgm:prSet/>
      <dgm:spPr/>
      <dgm:t>
        <a:bodyPr/>
        <a:lstStyle/>
        <a:p>
          <a:endParaRPr lang="en-US"/>
        </a:p>
      </dgm:t>
    </dgm:pt>
    <dgm:pt modelId="{3A94BDE0-9D01-46D0-AD34-E8972619F704}">
      <dgm:prSet/>
      <dgm:spPr>
        <a:solidFill>
          <a:schemeClr val="accent5"/>
        </a:solidFill>
      </dgm:spPr>
      <dgm:t>
        <a:bodyPr/>
        <a:lstStyle/>
        <a:p>
          <a:r>
            <a:rPr lang="en-US" dirty="0"/>
            <a:t>Family Group Camp</a:t>
          </a:r>
        </a:p>
      </dgm:t>
    </dgm:pt>
    <dgm:pt modelId="{6AACD0D2-A1E6-44DF-90AE-22BDE6FC179A}" type="parTrans" cxnId="{7731F188-1478-42B5-92FA-348F41FDED69}">
      <dgm:prSet/>
      <dgm:spPr/>
      <dgm:t>
        <a:bodyPr/>
        <a:lstStyle/>
        <a:p>
          <a:endParaRPr lang="en-US"/>
        </a:p>
      </dgm:t>
    </dgm:pt>
    <dgm:pt modelId="{E8FC259A-788C-48DF-B7E1-04B8B7151E1B}" type="sibTrans" cxnId="{7731F188-1478-42B5-92FA-348F41FDED69}">
      <dgm:prSet/>
      <dgm:spPr/>
      <dgm:t>
        <a:bodyPr/>
        <a:lstStyle/>
        <a:p>
          <a:endParaRPr lang="en-US"/>
        </a:p>
      </dgm:t>
    </dgm:pt>
    <dgm:pt modelId="{C96244F8-EAC0-4B08-8F04-F978A98C9F90}">
      <dgm:prSet/>
      <dgm:spPr>
        <a:solidFill>
          <a:schemeClr val="accent4"/>
        </a:solidFill>
      </dgm:spPr>
      <dgm:t>
        <a:bodyPr/>
        <a:lstStyle/>
        <a:p>
          <a:r>
            <a:rPr lang="en-US" dirty="0"/>
            <a:t>Historic Schoolhouse</a:t>
          </a:r>
        </a:p>
      </dgm:t>
    </dgm:pt>
    <dgm:pt modelId="{9335BE1B-8CF2-4D08-BA40-280C704E43F4}" type="parTrans" cxnId="{441C7A56-8012-4EBF-825D-AC2736788D36}">
      <dgm:prSet/>
      <dgm:spPr/>
      <dgm:t>
        <a:bodyPr/>
        <a:lstStyle/>
        <a:p>
          <a:endParaRPr lang="en-US"/>
        </a:p>
      </dgm:t>
    </dgm:pt>
    <dgm:pt modelId="{C0D9AE2E-4476-4C74-820D-5863A3C21335}" type="sibTrans" cxnId="{441C7A56-8012-4EBF-825D-AC2736788D36}">
      <dgm:prSet/>
      <dgm:spPr/>
      <dgm:t>
        <a:bodyPr/>
        <a:lstStyle/>
        <a:p>
          <a:endParaRPr lang="en-US"/>
        </a:p>
      </dgm:t>
    </dgm:pt>
    <dgm:pt modelId="{061BF213-3E6A-4E0E-9E51-9B86022EAD77}">
      <dgm:prSet/>
      <dgm:spPr>
        <a:solidFill>
          <a:schemeClr val="accent1"/>
        </a:solidFill>
      </dgm:spPr>
      <dgm:t>
        <a:bodyPr/>
        <a:lstStyle/>
        <a:p>
          <a:r>
            <a:rPr lang="en-US" dirty="0"/>
            <a:t>Concession Store</a:t>
          </a:r>
        </a:p>
      </dgm:t>
    </dgm:pt>
    <dgm:pt modelId="{243A884D-BFC5-4CA6-9C05-E1CB22011E10}" type="parTrans" cxnId="{BA739754-5B07-4D7A-9F42-EA66203F41EB}">
      <dgm:prSet/>
      <dgm:spPr/>
      <dgm:t>
        <a:bodyPr/>
        <a:lstStyle/>
        <a:p>
          <a:endParaRPr lang="en-US"/>
        </a:p>
      </dgm:t>
    </dgm:pt>
    <dgm:pt modelId="{853B7265-5231-4702-9B80-3F6DC270D648}" type="sibTrans" cxnId="{BA739754-5B07-4D7A-9F42-EA66203F41EB}">
      <dgm:prSet/>
      <dgm:spPr/>
      <dgm:t>
        <a:bodyPr/>
        <a:lstStyle/>
        <a:p>
          <a:endParaRPr lang="en-US"/>
        </a:p>
      </dgm:t>
    </dgm:pt>
    <dgm:pt modelId="{85B6F93C-9077-4E2C-B250-E6C3BA003EBA}">
      <dgm:prSet/>
      <dgm:spPr/>
      <dgm:t>
        <a:bodyPr/>
        <a:lstStyle/>
        <a:p>
          <a:r>
            <a:rPr lang="en-US"/>
            <a:t>Watersports Rentals</a:t>
          </a:r>
        </a:p>
      </dgm:t>
    </dgm:pt>
    <dgm:pt modelId="{83E0988A-F2A0-4403-B1AB-3E2B4289B155}" type="parTrans" cxnId="{9876E812-03DE-42C9-97DC-0E3AE141A9F0}">
      <dgm:prSet/>
      <dgm:spPr/>
      <dgm:t>
        <a:bodyPr/>
        <a:lstStyle/>
        <a:p>
          <a:endParaRPr lang="en-US"/>
        </a:p>
      </dgm:t>
    </dgm:pt>
    <dgm:pt modelId="{02B9EB26-E445-4B2E-813B-D36EF0CEBF9C}" type="sibTrans" cxnId="{9876E812-03DE-42C9-97DC-0E3AE141A9F0}">
      <dgm:prSet/>
      <dgm:spPr/>
      <dgm:t>
        <a:bodyPr/>
        <a:lstStyle/>
        <a:p>
          <a:endParaRPr lang="en-US"/>
        </a:p>
      </dgm:t>
    </dgm:pt>
    <dgm:pt modelId="{243D919B-57C2-4C37-A943-C214C7A51BC1}" type="pres">
      <dgm:prSet presAssocID="{4FFF53C1-3C47-46AE-AD11-1CF0F6245737}" presName="diagram" presStyleCnt="0">
        <dgm:presLayoutVars>
          <dgm:dir/>
          <dgm:resizeHandles val="exact"/>
        </dgm:presLayoutVars>
      </dgm:prSet>
      <dgm:spPr/>
    </dgm:pt>
    <dgm:pt modelId="{7741EA17-6510-4E5F-A2AD-CBED71C5EDED}" type="pres">
      <dgm:prSet presAssocID="{B8A5B2A5-DE70-463B-8F52-9DB8417400B1}" presName="node" presStyleLbl="node1" presStyleIdx="0" presStyleCnt="5">
        <dgm:presLayoutVars>
          <dgm:bulletEnabled val="1"/>
        </dgm:presLayoutVars>
      </dgm:prSet>
      <dgm:spPr/>
    </dgm:pt>
    <dgm:pt modelId="{65D0E123-A9C7-413B-A818-3E22CDBC428B}" type="pres">
      <dgm:prSet presAssocID="{1B2C99D2-8152-4FA6-AE9C-6AAA13821F39}" presName="sibTrans" presStyleCnt="0"/>
      <dgm:spPr/>
    </dgm:pt>
    <dgm:pt modelId="{9DBC4589-7478-40E3-88B6-41024F695976}" type="pres">
      <dgm:prSet presAssocID="{3A94BDE0-9D01-46D0-AD34-E8972619F704}" presName="node" presStyleLbl="node1" presStyleIdx="1" presStyleCnt="5">
        <dgm:presLayoutVars>
          <dgm:bulletEnabled val="1"/>
        </dgm:presLayoutVars>
      </dgm:prSet>
      <dgm:spPr/>
    </dgm:pt>
    <dgm:pt modelId="{C971D0D9-49CC-457E-AECD-12E4C61B66CA}" type="pres">
      <dgm:prSet presAssocID="{E8FC259A-788C-48DF-B7E1-04B8B7151E1B}" presName="sibTrans" presStyleCnt="0"/>
      <dgm:spPr/>
    </dgm:pt>
    <dgm:pt modelId="{44E7D28A-2072-46ED-B609-F3FF5365427D}" type="pres">
      <dgm:prSet presAssocID="{C96244F8-EAC0-4B08-8F04-F978A98C9F90}" presName="node" presStyleLbl="node1" presStyleIdx="2" presStyleCnt="5">
        <dgm:presLayoutVars>
          <dgm:bulletEnabled val="1"/>
        </dgm:presLayoutVars>
      </dgm:prSet>
      <dgm:spPr/>
    </dgm:pt>
    <dgm:pt modelId="{9D029907-67D6-430A-8D5B-8D2D41963CE2}" type="pres">
      <dgm:prSet presAssocID="{C0D9AE2E-4476-4C74-820D-5863A3C21335}" presName="sibTrans" presStyleCnt="0"/>
      <dgm:spPr/>
    </dgm:pt>
    <dgm:pt modelId="{F2E790D5-119B-474E-81F9-BC60AB81A5A1}" type="pres">
      <dgm:prSet presAssocID="{061BF213-3E6A-4E0E-9E51-9B86022EAD77}" presName="node" presStyleLbl="node1" presStyleIdx="3" presStyleCnt="5">
        <dgm:presLayoutVars>
          <dgm:bulletEnabled val="1"/>
        </dgm:presLayoutVars>
      </dgm:prSet>
      <dgm:spPr/>
    </dgm:pt>
    <dgm:pt modelId="{9B95DB53-815C-4F8C-8E40-75F35ABE03EE}" type="pres">
      <dgm:prSet presAssocID="{853B7265-5231-4702-9B80-3F6DC270D648}" presName="sibTrans" presStyleCnt="0"/>
      <dgm:spPr/>
    </dgm:pt>
    <dgm:pt modelId="{5FD894D8-350E-48F3-95D8-867FEFE05941}" type="pres">
      <dgm:prSet presAssocID="{85B6F93C-9077-4E2C-B250-E6C3BA003EBA}" presName="node" presStyleLbl="node1" presStyleIdx="4" presStyleCnt="5">
        <dgm:presLayoutVars>
          <dgm:bulletEnabled val="1"/>
        </dgm:presLayoutVars>
      </dgm:prSet>
      <dgm:spPr/>
    </dgm:pt>
  </dgm:ptLst>
  <dgm:cxnLst>
    <dgm:cxn modelId="{9876E812-03DE-42C9-97DC-0E3AE141A9F0}" srcId="{4FFF53C1-3C47-46AE-AD11-1CF0F6245737}" destId="{85B6F93C-9077-4E2C-B250-E6C3BA003EBA}" srcOrd="4" destOrd="0" parTransId="{83E0988A-F2A0-4403-B1AB-3E2B4289B155}" sibTransId="{02B9EB26-E445-4B2E-813B-D36EF0CEBF9C}"/>
    <dgm:cxn modelId="{61FD9242-B24C-4E8B-B7C3-9C8C45CE9496}" type="presOf" srcId="{B8A5B2A5-DE70-463B-8F52-9DB8417400B1}" destId="{7741EA17-6510-4E5F-A2AD-CBED71C5EDED}" srcOrd="0" destOrd="0" presId="urn:microsoft.com/office/officeart/2005/8/layout/default"/>
    <dgm:cxn modelId="{5B3E0965-8B88-4294-B353-9F887441EF43}" type="presOf" srcId="{061BF213-3E6A-4E0E-9E51-9B86022EAD77}" destId="{F2E790D5-119B-474E-81F9-BC60AB81A5A1}" srcOrd="0" destOrd="0" presId="urn:microsoft.com/office/officeart/2005/8/layout/default"/>
    <dgm:cxn modelId="{BA739754-5B07-4D7A-9F42-EA66203F41EB}" srcId="{4FFF53C1-3C47-46AE-AD11-1CF0F6245737}" destId="{061BF213-3E6A-4E0E-9E51-9B86022EAD77}" srcOrd="3" destOrd="0" parTransId="{243A884D-BFC5-4CA6-9C05-E1CB22011E10}" sibTransId="{853B7265-5231-4702-9B80-3F6DC270D648}"/>
    <dgm:cxn modelId="{441C7A56-8012-4EBF-825D-AC2736788D36}" srcId="{4FFF53C1-3C47-46AE-AD11-1CF0F6245737}" destId="{C96244F8-EAC0-4B08-8F04-F978A98C9F90}" srcOrd="2" destOrd="0" parTransId="{9335BE1B-8CF2-4D08-BA40-280C704E43F4}" sibTransId="{C0D9AE2E-4476-4C74-820D-5863A3C21335}"/>
    <dgm:cxn modelId="{0CEF7386-2CD3-4BD0-9A89-6DAB81EC48A4}" type="presOf" srcId="{4FFF53C1-3C47-46AE-AD11-1CF0F6245737}" destId="{243D919B-57C2-4C37-A943-C214C7A51BC1}" srcOrd="0" destOrd="0" presId="urn:microsoft.com/office/officeart/2005/8/layout/default"/>
    <dgm:cxn modelId="{7731F188-1478-42B5-92FA-348F41FDED69}" srcId="{4FFF53C1-3C47-46AE-AD11-1CF0F6245737}" destId="{3A94BDE0-9D01-46D0-AD34-E8972619F704}" srcOrd="1" destOrd="0" parTransId="{6AACD0D2-A1E6-44DF-90AE-22BDE6FC179A}" sibTransId="{E8FC259A-788C-48DF-B7E1-04B8B7151E1B}"/>
    <dgm:cxn modelId="{9DCB1289-6015-411E-99EC-CEA8735826A8}" srcId="{4FFF53C1-3C47-46AE-AD11-1CF0F6245737}" destId="{B8A5B2A5-DE70-463B-8F52-9DB8417400B1}" srcOrd="0" destOrd="0" parTransId="{18CA8D27-957A-44A1-B274-05055869A69E}" sibTransId="{1B2C99D2-8152-4FA6-AE9C-6AAA13821F39}"/>
    <dgm:cxn modelId="{C66AE0E6-C8E8-4D01-870E-4BF0C03E6D67}" type="presOf" srcId="{3A94BDE0-9D01-46D0-AD34-E8972619F704}" destId="{9DBC4589-7478-40E3-88B6-41024F695976}" srcOrd="0" destOrd="0" presId="urn:microsoft.com/office/officeart/2005/8/layout/default"/>
    <dgm:cxn modelId="{3E60B3E7-4B8A-40DF-B275-4393B14E85F4}" type="presOf" srcId="{C96244F8-EAC0-4B08-8F04-F978A98C9F90}" destId="{44E7D28A-2072-46ED-B609-F3FF5365427D}" srcOrd="0" destOrd="0" presId="urn:microsoft.com/office/officeart/2005/8/layout/default"/>
    <dgm:cxn modelId="{487548E9-E9E8-433A-AD9A-A86F49340AE3}" type="presOf" srcId="{85B6F93C-9077-4E2C-B250-E6C3BA003EBA}" destId="{5FD894D8-350E-48F3-95D8-867FEFE05941}" srcOrd="0" destOrd="0" presId="urn:microsoft.com/office/officeart/2005/8/layout/default"/>
    <dgm:cxn modelId="{1F8D4069-3179-4D6A-AC16-2A4FF6F45C6B}" type="presParOf" srcId="{243D919B-57C2-4C37-A943-C214C7A51BC1}" destId="{7741EA17-6510-4E5F-A2AD-CBED71C5EDED}" srcOrd="0" destOrd="0" presId="urn:microsoft.com/office/officeart/2005/8/layout/default"/>
    <dgm:cxn modelId="{5FD77006-DEE7-45CE-8C8C-F634DEEF1ADC}" type="presParOf" srcId="{243D919B-57C2-4C37-A943-C214C7A51BC1}" destId="{65D0E123-A9C7-413B-A818-3E22CDBC428B}" srcOrd="1" destOrd="0" presId="urn:microsoft.com/office/officeart/2005/8/layout/default"/>
    <dgm:cxn modelId="{2EC42EE6-9DB2-4131-BE29-1BF92F069C74}" type="presParOf" srcId="{243D919B-57C2-4C37-A943-C214C7A51BC1}" destId="{9DBC4589-7478-40E3-88B6-41024F695976}" srcOrd="2" destOrd="0" presId="urn:microsoft.com/office/officeart/2005/8/layout/default"/>
    <dgm:cxn modelId="{E4389429-0C36-4125-8719-788A5C099F5B}" type="presParOf" srcId="{243D919B-57C2-4C37-A943-C214C7A51BC1}" destId="{C971D0D9-49CC-457E-AECD-12E4C61B66CA}" srcOrd="3" destOrd="0" presId="urn:microsoft.com/office/officeart/2005/8/layout/default"/>
    <dgm:cxn modelId="{F3826674-4896-4A04-9D8A-4F6BB93B631D}" type="presParOf" srcId="{243D919B-57C2-4C37-A943-C214C7A51BC1}" destId="{44E7D28A-2072-46ED-B609-F3FF5365427D}" srcOrd="4" destOrd="0" presId="urn:microsoft.com/office/officeart/2005/8/layout/default"/>
    <dgm:cxn modelId="{A1832610-D768-4512-9389-DD339DA48E08}" type="presParOf" srcId="{243D919B-57C2-4C37-A943-C214C7A51BC1}" destId="{9D029907-67D6-430A-8D5B-8D2D41963CE2}" srcOrd="5" destOrd="0" presId="urn:microsoft.com/office/officeart/2005/8/layout/default"/>
    <dgm:cxn modelId="{BFABB6C2-AB21-4F43-A03C-8114D229D4FF}" type="presParOf" srcId="{243D919B-57C2-4C37-A943-C214C7A51BC1}" destId="{F2E790D5-119B-474E-81F9-BC60AB81A5A1}" srcOrd="6" destOrd="0" presId="urn:microsoft.com/office/officeart/2005/8/layout/default"/>
    <dgm:cxn modelId="{EA6CA063-15F9-485A-8F8B-4B7942BD2BE7}" type="presParOf" srcId="{243D919B-57C2-4C37-A943-C214C7A51BC1}" destId="{9B95DB53-815C-4F8C-8E40-75F35ABE03EE}" srcOrd="7" destOrd="0" presId="urn:microsoft.com/office/officeart/2005/8/layout/default"/>
    <dgm:cxn modelId="{CC3AD84A-EE98-44FE-BA68-A16B65217E28}" type="presParOf" srcId="{243D919B-57C2-4C37-A943-C214C7A51BC1}" destId="{5FD894D8-350E-48F3-95D8-867FEFE05941}"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012E081-162B-482D-952D-BBC36A9D2C6A}"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C95EA63E-85E9-4C2A-A69F-B7691D3AF71D}">
      <dgm:prSet/>
      <dgm:spPr>
        <a:solidFill>
          <a:schemeClr val="accent2"/>
        </a:solidFill>
      </dgm:spPr>
      <dgm:t>
        <a:bodyPr/>
        <a:lstStyle/>
        <a:p>
          <a:r>
            <a:rPr lang="en-US" dirty="0"/>
            <a:t>Utilize outside refrigeration equipment &gt; 5.5 cubic feet and &gt; than 36” tall</a:t>
          </a:r>
        </a:p>
      </dgm:t>
    </dgm:pt>
    <dgm:pt modelId="{40121FF8-D659-4954-AAC1-52412F6E3588}" type="parTrans" cxnId="{C03C64EA-D47F-47BE-AEBB-7DBD60C53A8E}">
      <dgm:prSet/>
      <dgm:spPr/>
      <dgm:t>
        <a:bodyPr/>
        <a:lstStyle/>
        <a:p>
          <a:endParaRPr lang="en-US"/>
        </a:p>
      </dgm:t>
    </dgm:pt>
    <dgm:pt modelId="{6C25DBC9-FD5C-465A-8E54-84D14670250C}" type="sibTrans" cxnId="{C03C64EA-D47F-47BE-AEBB-7DBD60C53A8E}">
      <dgm:prSet/>
      <dgm:spPr/>
      <dgm:t>
        <a:bodyPr/>
        <a:lstStyle/>
        <a:p>
          <a:endParaRPr lang="en-US"/>
        </a:p>
      </dgm:t>
    </dgm:pt>
    <dgm:pt modelId="{D6C93796-ABF9-4954-AFFC-F1C8311FB93C}">
      <dgm:prSet/>
      <dgm:spPr/>
      <dgm:t>
        <a:bodyPr/>
        <a:lstStyle/>
        <a:p>
          <a:r>
            <a:rPr lang="en-US"/>
            <a:t>Have more than one outside refrigeration device per lot</a:t>
          </a:r>
        </a:p>
      </dgm:t>
    </dgm:pt>
    <dgm:pt modelId="{536BA9F0-1F70-4F2D-ACF7-D677135AADE4}" type="parTrans" cxnId="{B6CC9428-7101-4312-A473-84279CBE83EC}">
      <dgm:prSet/>
      <dgm:spPr/>
      <dgm:t>
        <a:bodyPr/>
        <a:lstStyle/>
        <a:p>
          <a:endParaRPr lang="en-US"/>
        </a:p>
      </dgm:t>
    </dgm:pt>
    <dgm:pt modelId="{6F0A1050-DF4B-47B1-8B0E-BED34DA7599D}" type="sibTrans" cxnId="{B6CC9428-7101-4312-A473-84279CBE83EC}">
      <dgm:prSet/>
      <dgm:spPr/>
      <dgm:t>
        <a:bodyPr/>
        <a:lstStyle/>
        <a:p>
          <a:endParaRPr lang="en-US"/>
        </a:p>
      </dgm:t>
    </dgm:pt>
    <dgm:pt modelId="{6B6705EF-51DD-467A-A4D6-B66626069B08}" type="pres">
      <dgm:prSet presAssocID="{0012E081-162B-482D-952D-BBC36A9D2C6A}" presName="diagram" presStyleCnt="0">
        <dgm:presLayoutVars>
          <dgm:dir/>
          <dgm:resizeHandles val="exact"/>
        </dgm:presLayoutVars>
      </dgm:prSet>
      <dgm:spPr/>
    </dgm:pt>
    <dgm:pt modelId="{FEEC3219-C730-469B-8F75-D9EC20578215}" type="pres">
      <dgm:prSet presAssocID="{C95EA63E-85E9-4C2A-A69F-B7691D3AF71D}" presName="node" presStyleLbl="node1" presStyleIdx="0" presStyleCnt="2">
        <dgm:presLayoutVars>
          <dgm:bulletEnabled val="1"/>
        </dgm:presLayoutVars>
      </dgm:prSet>
      <dgm:spPr/>
    </dgm:pt>
    <dgm:pt modelId="{F0CDB2B8-9E89-4A24-8622-FB870C3BE036}" type="pres">
      <dgm:prSet presAssocID="{6C25DBC9-FD5C-465A-8E54-84D14670250C}" presName="sibTrans" presStyleCnt="0"/>
      <dgm:spPr/>
    </dgm:pt>
    <dgm:pt modelId="{9522C622-AF7D-4204-B5F7-7D551295366D}" type="pres">
      <dgm:prSet presAssocID="{D6C93796-ABF9-4954-AFFC-F1C8311FB93C}" presName="node" presStyleLbl="node1" presStyleIdx="1" presStyleCnt="2">
        <dgm:presLayoutVars>
          <dgm:bulletEnabled val="1"/>
        </dgm:presLayoutVars>
      </dgm:prSet>
      <dgm:spPr/>
    </dgm:pt>
  </dgm:ptLst>
  <dgm:cxnLst>
    <dgm:cxn modelId="{F5967E05-8A7D-46B1-BFC9-C4DC828DA889}" type="presOf" srcId="{C95EA63E-85E9-4C2A-A69F-B7691D3AF71D}" destId="{FEEC3219-C730-469B-8F75-D9EC20578215}" srcOrd="0" destOrd="0" presId="urn:microsoft.com/office/officeart/2005/8/layout/default"/>
    <dgm:cxn modelId="{B6CC9428-7101-4312-A473-84279CBE83EC}" srcId="{0012E081-162B-482D-952D-BBC36A9D2C6A}" destId="{D6C93796-ABF9-4954-AFFC-F1C8311FB93C}" srcOrd="1" destOrd="0" parTransId="{536BA9F0-1F70-4F2D-ACF7-D677135AADE4}" sibTransId="{6F0A1050-DF4B-47B1-8B0E-BED34DA7599D}"/>
    <dgm:cxn modelId="{FC4B6B78-CEC7-45FA-838D-A7299D90E5B9}" type="presOf" srcId="{D6C93796-ABF9-4954-AFFC-F1C8311FB93C}" destId="{9522C622-AF7D-4204-B5F7-7D551295366D}" srcOrd="0" destOrd="0" presId="urn:microsoft.com/office/officeart/2005/8/layout/default"/>
    <dgm:cxn modelId="{9F282196-8EDB-4F5D-B95C-615A47BAA924}" type="presOf" srcId="{0012E081-162B-482D-952D-BBC36A9D2C6A}" destId="{6B6705EF-51DD-467A-A4D6-B66626069B08}" srcOrd="0" destOrd="0" presId="urn:microsoft.com/office/officeart/2005/8/layout/default"/>
    <dgm:cxn modelId="{C03C64EA-D47F-47BE-AEBB-7DBD60C53A8E}" srcId="{0012E081-162B-482D-952D-BBC36A9D2C6A}" destId="{C95EA63E-85E9-4C2A-A69F-B7691D3AF71D}" srcOrd="0" destOrd="0" parTransId="{40121FF8-D659-4954-AAC1-52412F6E3588}" sibTransId="{6C25DBC9-FD5C-465A-8E54-84D14670250C}"/>
    <dgm:cxn modelId="{E31B9610-DC4E-421C-AF72-3348C0B828C8}" type="presParOf" srcId="{6B6705EF-51DD-467A-A4D6-B66626069B08}" destId="{FEEC3219-C730-469B-8F75-D9EC20578215}" srcOrd="0" destOrd="0" presId="urn:microsoft.com/office/officeart/2005/8/layout/default"/>
    <dgm:cxn modelId="{A371FACF-126B-4FAC-BAD8-4C1ECCC1AA03}" type="presParOf" srcId="{6B6705EF-51DD-467A-A4D6-B66626069B08}" destId="{F0CDB2B8-9E89-4A24-8622-FB870C3BE036}" srcOrd="1" destOrd="0" presId="urn:microsoft.com/office/officeart/2005/8/layout/default"/>
    <dgm:cxn modelId="{F4380273-740A-44A1-9A2E-58FE90265279}" type="presParOf" srcId="{6B6705EF-51DD-467A-A4D6-B66626069B08}" destId="{9522C622-AF7D-4204-B5F7-7D551295366D}"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4140B33-BC49-4834-8C05-C38A0AA19CAB}" type="doc">
      <dgm:prSet loTypeId="urn:microsoft.com/office/officeart/2016/7/layout/HorizontalActionList" loCatId="List" qsTypeId="urn:microsoft.com/office/officeart/2005/8/quickstyle/simple1" qsCatId="simple" csTypeId="urn:microsoft.com/office/officeart/2005/8/colors/colorful2" csCatId="colorful" phldr="1"/>
      <dgm:spPr/>
      <dgm:t>
        <a:bodyPr/>
        <a:lstStyle/>
        <a:p>
          <a:endParaRPr lang="en-US"/>
        </a:p>
      </dgm:t>
    </dgm:pt>
    <dgm:pt modelId="{E628D1C6-4DF8-49A9-B926-AE1711807AB7}">
      <dgm:prSet/>
      <dgm:spPr/>
      <dgm:t>
        <a:bodyPr/>
        <a:lstStyle/>
        <a:p>
          <a:r>
            <a:rPr lang="en-US"/>
            <a:t>Wash off</a:t>
          </a:r>
        </a:p>
      </dgm:t>
    </dgm:pt>
    <dgm:pt modelId="{A6E05406-4F34-4763-80E9-9E6491236560}" type="parTrans" cxnId="{509C67F7-9D38-436D-A575-CC3098B6FEE8}">
      <dgm:prSet/>
      <dgm:spPr/>
      <dgm:t>
        <a:bodyPr/>
        <a:lstStyle/>
        <a:p>
          <a:endParaRPr lang="en-US"/>
        </a:p>
      </dgm:t>
    </dgm:pt>
    <dgm:pt modelId="{D8573349-8076-4DFB-B84E-E6BFECD91D18}" type="sibTrans" cxnId="{509C67F7-9D38-436D-A575-CC3098B6FEE8}">
      <dgm:prSet/>
      <dgm:spPr/>
      <dgm:t>
        <a:bodyPr/>
        <a:lstStyle/>
        <a:p>
          <a:endParaRPr lang="en-US"/>
        </a:p>
      </dgm:t>
    </dgm:pt>
    <dgm:pt modelId="{6B2BE98B-AA1B-4CFC-99CC-FE2F2BF93D8E}">
      <dgm:prSet/>
      <dgm:spPr/>
      <dgm:t>
        <a:bodyPr/>
        <a:lstStyle/>
        <a:p>
          <a:r>
            <a:rPr lang="en-US"/>
            <a:t>Wash off camping units, vehicles or personal equipment</a:t>
          </a:r>
        </a:p>
      </dgm:t>
    </dgm:pt>
    <dgm:pt modelId="{D431084C-D0E0-41F8-813F-968E544CA4BA}" type="parTrans" cxnId="{6B907CA5-A2FE-495F-9303-6DDB6E39947F}">
      <dgm:prSet/>
      <dgm:spPr/>
      <dgm:t>
        <a:bodyPr/>
        <a:lstStyle/>
        <a:p>
          <a:endParaRPr lang="en-US"/>
        </a:p>
      </dgm:t>
    </dgm:pt>
    <dgm:pt modelId="{B001325C-2AEA-4922-A2EB-DEE7A4112720}" type="sibTrans" cxnId="{6B907CA5-A2FE-495F-9303-6DDB6E39947F}">
      <dgm:prSet/>
      <dgm:spPr/>
      <dgm:t>
        <a:bodyPr/>
        <a:lstStyle/>
        <a:p>
          <a:endParaRPr lang="en-US"/>
        </a:p>
      </dgm:t>
    </dgm:pt>
    <dgm:pt modelId="{89AA8D8D-B711-4708-8F48-6CFF384FAFF9}">
      <dgm:prSet/>
      <dgm:spPr/>
      <dgm:t>
        <a:bodyPr/>
        <a:lstStyle/>
        <a:p>
          <a:r>
            <a:rPr lang="en-US" dirty="0"/>
            <a:t>Wood</a:t>
          </a:r>
        </a:p>
      </dgm:t>
    </dgm:pt>
    <dgm:pt modelId="{A91D1901-F6D3-461E-A63E-8DA270E939C6}" type="parTrans" cxnId="{6A1BFD18-574D-401C-8AAD-A19B9C539A37}">
      <dgm:prSet/>
      <dgm:spPr/>
      <dgm:t>
        <a:bodyPr/>
        <a:lstStyle/>
        <a:p>
          <a:endParaRPr lang="en-US"/>
        </a:p>
      </dgm:t>
    </dgm:pt>
    <dgm:pt modelId="{346B976E-A428-4E1B-AFD1-CE50A8A27DCA}" type="sibTrans" cxnId="{6A1BFD18-574D-401C-8AAD-A19B9C539A37}">
      <dgm:prSet/>
      <dgm:spPr/>
      <dgm:t>
        <a:bodyPr/>
        <a:lstStyle/>
        <a:p>
          <a:endParaRPr lang="en-US"/>
        </a:p>
      </dgm:t>
    </dgm:pt>
    <dgm:pt modelId="{A5CD5158-29C1-4F0B-972B-15E3F1F569E4}">
      <dgm:prSet/>
      <dgm:spPr/>
      <dgm:t>
        <a:bodyPr/>
        <a:lstStyle/>
        <a:p>
          <a:r>
            <a:rPr lang="en-US"/>
            <a:t>Store more than one face cord (8 ft. x 4 ft. stack) of firewood on a campsite.</a:t>
          </a:r>
        </a:p>
      </dgm:t>
    </dgm:pt>
    <dgm:pt modelId="{A18786D4-82E6-4782-98CF-B4996C9CD5C6}" type="parTrans" cxnId="{51362FEB-C451-44E1-BDDB-A8B0D69540A9}">
      <dgm:prSet/>
      <dgm:spPr/>
      <dgm:t>
        <a:bodyPr/>
        <a:lstStyle/>
        <a:p>
          <a:endParaRPr lang="en-US"/>
        </a:p>
      </dgm:t>
    </dgm:pt>
    <dgm:pt modelId="{92937933-6534-4AE8-ADD8-D41525826FBB}" type="sibTrans" cxnId="{51362FEB-C451-44E1-BDDB-A8B0D69540A9}">
      <dgm:prSet/>
      <dgm:spPr/>
      <dgm:t>
        <a:bodyPr/>
        <a:lstStyle/>
        <a:p>
          <a:endParaRPr lang="en-US"/>
        </a:p>
      </dgm:t>
    </dgm:pt>
    <dgm:pt modelId="{319CC756-EFEF-432D-AF68-FF0BC47681FB}">
      <dgm:prSet/>
      <dgm:spPr/>
      <dgm:t>
        <a:bodyPr/>
        <a:lstStyle/>
        <a:p>
          <a:r>
            <a:rPr lang="en-US"/>
            <a:t>Water</a:t>
          </a:r>
        </a:p>
      </dgm:t>
    </dgm:pt>
    <dgm:pt modelId="{E20FF5CF-E55A-4886-A793-D71AF10F4739}" type="parTrans" cxnId="{2A83470F-B7B6-4E1E-A982-09EA192D9F69}">
      <dgm:prSet/>
      <dgm:spPr/>
      <dgm:t>
        <a:bodyPr/>
        <a:lstStyle/>
        <a:p>
          <a:endParaRPr lang="en-US"/>
        </a:p>
      </dgm:t>
    </dgm:pt>
    <dgm:pt modelId="{E6346E92-D5C3-4662-9517-FEB85AD33F14}" type="sibTrans" cxnId="{2A83470F-B7B6-4E1E-A982-09EA192D9F69}">
      <dgm:prSet/>
      <dgm:spPr/>
      <dgm:t>
        <a:bodyPr/>
        <a:lstStyle/>
        <a:p>
          <a:endParaRPr lang="en-US"/>
        </a:p>
      </dgm:t>
    </dgm:pt>
    <dgm:pt modelId="{74B51F1F-E3F6-4ADA-9598-6A9FB52FDF44}">
      <dgm:prSet/>
      <dgm:spPr/>
      <dgm:t>
        <a:bodyPr/>
        <a:lstStyle/>
        <a:p>
          <a:r>
            <a:rPr lang="en-US"/>
            <a:t>Water grass on campsites unless utilizing an in-hand spray nozzle.  Watering of roadways is strictly prohibited.</a:t>
          </a:r>
        </a:p>
      </dgm:t>
    </dgm:pt>
    <dgm:pt modelId="{D738DC90-E1AA-45A8-B637-87F555787E66}" type="parTrans" cxnId="{1A1A7B8F-C6DE-40C3-982D-44BD0777177F}">
      <dgm:prSet/>
      <dgm:spPr/>
      <dgm:t>
        <a:bodyPr/>
        <a:lstStyle/>
        <a:p>
          <a:endParaRPr lang="en-US"/>
        </a:p>
      </dgm:t>
    </dgm:pt>
    <dgm:pt modelId="{74BAE54E-48D3-4931-BB21-6AB74F51D596}" type="sibTrans" cxnId="{1A1A7B8F-C6DE-40C3-982D-44BD0777177F}">
      <dgm:prSet/>
      <dgm:spPr/>
      <dgm:t>
        <a:bodyPr/>
        <a:lstStyle/>
        <a:p>
          <a:endParaRPr lang="en-US"/>
        </a:p>
      </dgm:t>
    </dgm:pt>
    <dgm:pt modelId="{4405CA2F-15D7-4461-ABED-45CE4BA9D150}" type="pres">
      <dgm:prSet presAssocID="{24140B33-BC49-4834-8C05-C38A0AA19CAB}" presName="Name0" presStyleCnt="0">
        <dgm:presLayoutVars>
          <dgm:dir/>
          <dgm:animLvl val="lvl"/>
          <dgm:resizeHandles val="exact"/>
        </dgm:presLayoutVars>
      </dgm:prSet>
      <dgm:spPr/>
    </dgm:pt>
    <dgm:pt modelId="{778D82F6-3E42-4EDC-B0D9-9C5AD3AAA47A}" type="pres">
      <dgm:prSet presAssocID="{E628D1C6-4DF8-49A9-B926-AE1711807AB7}" presName="composite" presStyleCnt="0"/>
      <dgm:spPr/>
    </dgm:pt>
    <dgm:pt modelId="{47E50903-32AB-41C5-A04B-394EB3B5C4D0}" type="pres">
      <dgm:prSet presAssocID="{E628D1C6-4DF8-49A9-B926-AE1711807AB7}" presName="parTx" presStyleLbl="alignNode1" presStyleIdx="0" presStyleCnt="3">
        <dgm:presLayoutVars>
          <dgm:chMax val="0"/>
          <dgm:chPref val="0"/>
        </dgm:presLayoutVars>
      </dgm:prSet>
      <dgm:spPr/>
    </dgm:pt>
    <dgm:pt modelId="{B8CDDB84-5CD0-49D9-886C-817DC4074336}" type="pres">
      <dgm:prSet presAssocID="{E628D1C6-4DF8-49A9-B926-AE1711807AB7}" presName="desTx" presStyleLbl="alignAccFollowNode1" presStyleIdx="0" presStyleCnt="3">
        <dgm:presLayoutVars/>
      </dgm:prSet>
      <dgm:spPr/>
    </dgm:pt>
    <dgm:pt modelId="{08AD29D3-258C-447F-808E-69E940AD83B7}" type="pres">
      <dgm:prSet presAssocID="{D8573349-8076-4DFB-B84E-E6BFECD91D18}" presName="space" presStyleCnt="0"/>
      <dgm:spPr/>
    </dgm:pt>
    <dgm:pt modelId="{C3E2DED7-28BA-4BEE-84BE-182AB321D7A6}" type="pres">
      <dgm:prSet presAssocID="{89AA8D8D-B711-4708-8F48-6CFF384FAFF9}" presName="composite" presStyleCnt="0"/>
      <dgm:spPr/>
    </dgm:pt>
    <dgm:pt modelId="{A9F2410A-4EE7-4776-8C5B-E16286C65EC8}" type="pres">
      <dgm:prSet presAssocID="{89AA8D8D-B711-4708-8F48-6CFF384FAFF9}" presName="parTx" presStyleLbl="alignNode1" presStyleIdx="1" presStyleCnt="3">
        <dgm:presLayoutVars>
          <dgm:chMax val="0"/>
          <dgm:chPref val="0"/>
        </dgm:presLayoutVars>
      </dgm:prSet>
      <dgm:spPr/>
    </dgm:pt>
    <dgm:pt modelId="{D0F1A73E-B6A9-41EF-B112-B2363F27A4DE}" type="pres">
      <dgm:prSet presAssocID="{89AA8D8D-B711-4708-8F48-6CFF384FAFF9}" presName="desTx" presStyleLbl="alignAccFollowNode1" presStyleIdx="1" presStyleCnt="3">
        <dgm:presLayoutVars/>
      </dgm:prSet>
      <dgm:spPr/>
    </dgm:pt>
    <dgm:pt modelId="{394E763F-CD7B-4427-BE21-05FA635D655B}" type="pres">
      <dgm:prSet presAssocID="{346B976E-A428-4E1B-AFD1-CE50A8A27DCA}" presName="space" presStyleCnt="0"/>
      <dgm:spPr/>
    </dgm:pt>
    <dgm:pt modelId="{63A2C8D7-BB94-4166-B2DC-2B4E5C5FA595}" type="pres">
      <dgm:prSet presAssocID="{319CC756-EFEF-432D-AF68-FF0BC47681FB}" presName="composite" presStyleCnt="0"/>
      <dgm:spPr/>
    </dgm:pt>
    <dgm:pt modelId="{EBCD04BD-538E-41E8-A9E9-38E060F7559A}" type="pres">
      <dgm:prSet presAssocID="{319CC756-EFEF-432D-AF68-FF0BC47681FB}" presName="parTx" presStyleLbl="alignNode1" presStyleIdx="2" presStyleCnt="3">
        <dgm:presLayoutVars>
          <dgm:chMax val="0"/>
          <dgm:chPref val="0"/>
        </dgm:presLayoutVars>
      </dgm:prSet>
      <dgm:spPr/>
    </dgm:pt>
    <dgm:pt modelId="{D6886FD6-275F-4BBD-ABE6-9B41406B9851}" type="pres">
      <dgm:prSet presAssocID="{319CC756-EFEF-432D-AF68-FF0BC47681FB}" presName="desTx" presStyleLbl="alignAccFollowNode1" presStyleIdx="2" presStyleCnt="3">
        <dgm:presLayoutVars/>
      </dgm:prSet>
      <dgm:spPr/>
    </dgm:pt>
  </dgm:ptLst>
  <dgm:cxnLst>
    <dgm:cxn modelId="{2A83470F-B7B6-4E1E-A982-09EA192D9F69}" srcId="{24140B33-BC49-4834-8C05-C38A0AA19CAB}" destId="{319CC756-EFEF-432D-AF68-FF0BC47681FB}" srcOrd="2" destOrd="0" parTransId="{E20FF5CF-E55A-4886-A793-D71AF10F4739}" sibTransId="{E6346E92-D5C3-4662-9517-FEB85AD33F14}"/>
    <dgm:cxn modelId="{6A1BFD18-574D-401C-8AAD-A19B9C539A37}" srcId="{24140B33-BC49-4834-8C05-C38A0AA19CAB}" destId="{89AA8D8D-B711-4708-8F48-6CFF384FAFF9}" srcOrd="1" destOrd="0" parTransId="{A91D1901-F6D3-461E-A63E-8DA270E939C6}" sibTransId="{346B976E-A428-4E1B-AFD1-CE50A8A27DCA}"/>
    <dgm:cxn modelId="{4AC53C41-F39A-4E4F-9531-10505C96DB91}" type="presOf" srcId="{74B51F1F-E3F6-4ADA-9598-6A9FB52FDF44}" destId="{D6886FD6-275F-4BBD-ABE6-9B41406B9851}" srcOrd="0" destOrd="0" presId="urn:microsoft.com/office/officeart/2016/7/layout/HorizontalActionList"/>
    <dgm:cxn modelId="{1A1A7B8F-C6DE-40C3-982D-44BD0777177F}" srcId="{319CC756-EFEF-432D-AF68-FF0BC47681FB}" destId="{74B51F1F-E3F6-4ADA-9598-6A9FB52FDF44}" srcOrd="0" destOrd="0" parTransId="{D738DC90-E1AA-45A8-B637-87F555787E66}" sibTransId="{74BAE54E-48D3-4931-BB21-6AB74F51D596}"/>
    <dgm:cxn modelId="{82F896A1-9D59-420B-90DC-8C310B826387}" type="presOf" srcId="{89AA8D8D-B711-4708-8F48-6CFF384FAFF9}" destId="{A9F2410A-4EE7-4776-8C5B-E16286C65EC8}" srcOrd="0" destOrd="0" presId="urn:microsoft.com/office/officeart/2016/7/layout/HorizontalActionList"/>
    <dgm:cxn modelId="{6B907CA5-A2FE-495F-9303-6DDB6E39947F}" srcId="{E628D1C6-4DF8-49A9-B926-AE1711807AB7}" destId="{6B2BE98B-AA1B-4CFC-99CC-FE2F2BF93D8E}" srcOrd="0" destOrd="0" parTransId="{D431084C-D0E0-41F8-813F-968E544CA4BA}" sibTransId="{B001325C-2AEA-4922-A2EB-DEE7A4112720}"/>
    <dgm:cxn modelId="{0B47A7CA-FD5E-4121-ABB1-DE5E6972075A}" type="presOf" srcId="{24140B33-BC49-4834-8C05-C38A0AA19CAB}" destId="{4405CA2F-15D7-4461-ABED-45CE4BA9D150}" srcOrd="0" destOrd="0" presId="urn:microsoft.com/office/officeart/2016/7/layout/HorizontalActionList"/>
    <dgm:cxn modelId="{57CA1ACB-4171-4877-884A-F5AF6C5A780D}" type="presOf" srcId="{319CC756-EFEF-432D-AF68-FF0BC47681FB}" destId="{EBCD04BD-538E-41E8-A9E9-38E060F7559A}" srcOrd="0" destOrd="0" presId="urn:microsoft.com/office/officeart/2016/7/layout/HorizontalActionList"/>
    <dgm:cxn modelId="{5F163DE3-1504-49E0-AEE9-CF756EBC8954}" type="presOf" srcId="{6B2BE98B-AA1B-4CFC-99CC-FE2F2BF93D8E}" destId="{B8CDDB84-5CD0-49D9-886C-817DC4074336}" srcOrd="0" destOrd="0" presId="urn:microsoft.com/office/officeart/2016/7/layout/HorizontalActionList"/>
    <dgm:cxn modelId="{51362FEB-C451-44E1-BDDB-A8B0D69540A9}" srcId="{89AA8D8D-B711-4708-8F48-6CFF384FAFF9}" destId="{A5CD5158-29C1-4F0B-972B-15E3F1F569E4}" srcOrd="0" destOrd="0" parTransId="{A18786D4-82E6-4782-98CF-B4996C9CD5C6}" sibTransId="{92937933-6534-4AE8-ADD8-D41525826FBB}"/>
    <dgm:cxn modelId="{E8B278ED-6B27-4549-98F8-8AB7D794F58A}" type="presOf" srcId="{A5CD5158-29C1-4F0B-972B-15E3F1F569E4}" destId="{D0F1A73E-B6A9-41EF-B112-B2363F27A4DE}" srcOrd="0" destOrd="0" presId="urn:microsoft.com/office/officeart/2016/7/layout/HorizontalActionList"/>
    <dgm:cxn modelId="{78436EF4-6D36-46E4-938B-9439935A2E60}" type="presOf" srcId="{E628D1C6-4DF8-49A9-B926-AE1711807AB7}" destId="{47E50903-32AB-41C5-A04B-394EB3B5C4D0}" srcOrd="0" destOrd="0" presId="urn:microsoft.com/office/officeart/2016/7/layout/HorizontalActionList"/>
    <dgm:cxn modelId="{509C67F7-9D38-436D-A575-CC3098B6FEE8}" srcId="{24140B33-BC49-4834-8C05-C38A0AA19CAB}" destId="{E628D1C6-4DF8-49A9-B926-AE1711807AB7}" srcOrd="0" destOrd="0" parTransId="{A6E05406-4F34-4763-80E9-9E6491236560}" sibTransId="{D8573349-8076-4DFB-B84E-E6BFECD91D18}"/>
    <dgm:cxn modelId="{2F472D8D-2768-42E0-9B33-A731A044B866}" type="presParOf" srcId="{4405CA2F-15D7-4461-ABED-45CE4BA9D150}" destId="{778D82F6-3E42-4EDC-B0D9-9C5AD3AAA47A}" srcOrd="0" destOrd="0" presId="urn:microsoft.com/office/officeart/2016/7/layout/HorizontalActionList"/>
    <dgm:cxn modelId="{5B28E42F-385A-4A10-9FFE-A18AB2DA4087}" type="presParOf" srcId="{778D82F6-3E42-4EDC-B0D9-9C5AD3AAA47A}" destId="{47E50903-32AB-41C5-A04B-394EB3B5C4D0}" srcOrd="0" destOrd="0" presId="urn:microsoft.com/office/officeart/2016/7/layout/HorizontalActionList"/>
    <dgm:cxn modelId="{006E50D6-9E42-4432-B004-4FE530744A7B}" type="presParOf" srcId="{778D82F6-3E42-4EDC-B0D9-9C5AD3AAA47A}" destId="{B8CDDB84-5CD0-49D9-886C-817DC4074336}" srcOrd="1" destOrd="0" presId="urn:microsoft.com/office/officeart/2016/7/layout/HorizontalActionList"/>
    <dgm:cxn modelId="{D07E11BF-B744-4EC4-A5F9-A9105576CA68}" type="presParOf" srcId="{4405CA2F-15D7-4461-ABED-45CE4BA9D150}" destId="{08AD29D3-258C-447F-808E-69E940AD83B7}" srcOrd="1" destOrd="0" presId="urn:microsoft.com/office/officeart/2016/7/layout/HorizontalActionList"/>
    <dgm:cxn modelId="{64B364A8-59DC-4E5A-9289-008B94567CB2}" type="presParOf" srcId="{4405CA2F-15D7-4461-ABED-45CE4BA9D150}" destId="{C3E2DED7-28BA-4BEE-84BE-182AB321D7A6}" srcOrd="2" destOrd="0" presId="urn:microsoft.com/office/officeart/2016/7/layout/HorizontalActionList"/>
    <dgm:cxn modelId="{A3A3D80C-C2CA-4BFC-9429-D9C7522BFF39}" type="presParOf" srcId="{C3E2DED7-28BA-4BEE-84BE-182AB321D7A6}" destId="{A9F2410A-4EE7-4776-8C5B-E16286C65EC8}" srcOrd="0" destOrd="0" presId="urn:microsoft.com/office/officeart/2016/7/layout/HorizontalActionList"/>
    <dgm:cxn modelId="{9217005E-9E0C-418C-85E9-97F16CD2572B}" type="presParOf" srcId="{C3E2DED7-28BA-4BEE-84BE-182AB321D7A6}" destId="{D0F1A73E-B6A9-41EF-B112-B2363F27A4DE}" srcOrd="1" destOrd="0" presId="urn:microsoft.com/office/officeart/2016/7/layout/HorizontalActionList"/>
    <dgm:cxn modelId="{3EE7E461-6AF5-451A-B692-6FC4F7ADE965}" type="presParOf" srcId="{4405CA2F-15D7-4461-ABED-45CE4BA9D150}" destId="{394E763F-CD7B-4427-BE21-05FA635D655B}" srcOrd="3" destOrd="0" presId="urn:microsoft.com/office/officeart/2016/7/layout/HorizontalActionList"/>
    <dgm:cxn modelId="{8852B569-636A-46F3-A009-CF278E5649AD}" type="presParOf" srcId="{4405CA2F-15D7-4461-ABED-45CE4BA9D150}" destId="{63A2C8D7-BB94-4166-B2DC-2B4E5C5FA595}" srcOrd="4" destOrd="0" presId="urn:microsoft.com/office/officeart/2016/7/layout/HorizontalActionList"/>
    <dgm:cxn modelId="{51AB7D7D-F4EA-4771-A43B-27ADCA2E11D5}" type="presParOf" srcId="{63A2C8D7-BB94-4166-B2DC-2B4E5C5FA595}" destId="{EBCD04BD-538E-41E8-A9E9-38E060F7559A}" srcOrd="0" destOrd="0" presId="urn:microsoft.com/office/officeart/2016/7/layout/HorizontalActionList"/>
    <dgm:cxn modelId="{F3072B14-F7D8-43AD-B99D-F9936B5E1186}" type="presParOf" srcId="{63A2C8D7-BB94-4166-B2DC-2B4E5C5FA595}" destId="{D6886FD6-275F-4BBD-ABE6-9B41406B9851}"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012E081-162B-482D-952D-BBC36A9D2C6A}"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C95EA63E-85E9-4C2A-A69F-B7691D3AF71D}">
      <dgm:prSet/>
      <dgm:spPr>
        <a:solidFill>
          <a:schemeClr val="accent2"/>
        </a:solidFill>
      </dgm:spPr>
      <dgm:t>
        <a:bodyPr/>
        <a:lstStyle/>
        <a:p>
          <a:r>
            <a:rPr lang="en-US" dirty="0">
              <a:solidFill>
                <a:schemeClr val="tx1"/>
              </a:solidFill>
            </a:rPr>
            <a:t>No person may use the park grounds to provide services, vending, or business operations </a:t>
          </a:r>
        </a:p>
      </dgm:t>
    </dgm:pt>
    <dgm:pt modelId="{40121FF8-D659-4954-AAC1-52412F6E3588}" type="parTrans" cxnId="{C03C64EA-D47F-47BE-AEBB-7DBD60C53A8E}">
      <dgm:prSet/>
      <dgm:spPr/>
      <dgm:t>
        <a:bodyPr/>
        <a:lstStyle/>
        <a:p>
          <a:endParaRPr lang="en-US"/>
        </a:p>
      </dgm:t>
    </dgm:pt>
    <dgm:pt modelId="{6C25DBC9-FD5C-465A-8E54-84D14670250C}" type="sibTrans" cxnId="{C03C64EA-D47F-47BE-AEBB-7DBD60C53A8E}">
      <dgm:prSet/>
      <dgm:spPr/>
      <dgm:t>
        <a:bodyPr/>
        <a:lstStyle/>
        <a:p>
          <a:endParaRPr lang="en-US"/>
        </a:p>
      </dgm:t>
    </dgm:pt>
    <dgm:pt modelId="{6B6705EF-51DD-467A-A4D6-B66626069B08}" type="pres">
      <dgm:prSet presAssocID="{0012E081-162B-482D-952D-BBC36A9D2C6A}" presName="diagram" presStyleCnt="0">
        <dgm:presLayoutVars>
          <dgm:dir/>
          <dgm:resizeHandles val="exact"/>
        </dgm:presLayoutVars>
      </dgm:prSet>
      <dgm:spPr/>
    </dgm:pt>
    <dgm:pt modelId="{FEEC3219-C730-469B-8F75-D9EC20578215}" type="pres">
      <dgm:prSet presAssocID="{C95EA63E-85E9-4C2A-A69F-B7691D3AF71D}" presName="node" presStyleLbl="node1" presStyleIdx="0" presStyleCnt="1" custScaleX="210470">
        <dgm:presLayoutVars>
          <dgm:bulletEnabled val="1"/>
        </dgm:presLayoutVars>
      </dgm:prSet>
      <dgm:spPr/>
    </dgm:pt>
  </dgm:ptLst>
  <dgm:cxnLst>
    <dgm:cxn modelId="{F5967E05-8A7D-46B1-BFC9-C4DC828DA889}" type="presOf" srcId="{C95EA63E-85E9-4C2A-A69F-B7691D3AF71D}" destId="{FEEC3219-C730-469B-8F75-D9EC20578215}" srcOrd="0" destOrd="0" presId="urn:microsoft.com/office/officeart/2005/8/layout/default"/>
    <dgm:cxn modelId="{9F282196-8EDB-4F5D-B95C-615A47BAA924}" type="presOf" srcId="{0012E081-162B-482D-952D-BBC36A9D2C6A}" destId="{6B6705EF-51DD-467A-A4D6-B66626069B08}" srcOrd="0" destOrd="0" presId="urn:microsoft.com/office/officeart/2005/8/layout/default"/>
    <dgm:cxn modelId="{C03C64EA-D47F-47BE-AEBB-7DBD60C53A8E}" srcId="{0012E081-162B-482D-952D-BBC36A9D2C6A}" destId="{C95EA63E-85E9-4C2A-A69F-B7691D3AF71D}" srcOrd="0" destOrd="0" parTransId="{40121FF8-D659-4954-AAC1-52412F6E3588}" sibTransId="{6C25DBC9-FD5C-465A-8E54-84D14670250C}"/>
    <dgm:cxn modelId="{E31B9610-DC4E-421C-AF72-3348C0B828C8}" type="presParOf" srcId="{6B6705EF-51DD-467A-A4D6-B66626069B08}" destId="{FEEC3219-C730-469B-8F75-D9EC20578215}"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71DB80F-8E39-45FE-8C81-1E93A335748B}"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70824CBD-1F02-45E4-A1E9-546BA50BAEB1}">
      <dgm:prSet/>
      <dgm:spPr/>
      <dgm:t>
        <a:bodyPr/>
        <a:lstStyle/>
        <a:p>
          <a:pPr>
            <a:lnSpc>
              <a:spcPct val="100000"/>
            </a:lnSpc>
          </a:pPr>
          <a:r>
            <a:rPr lang="en-US" dirty="0"/>
            <a:t>Guests are allowed to cut the grass between 10:00 a.m. – 6:00 p.m. </a:t>
          </a:r>
        </a:p>
      </dgm:t>
    </dgm:pt>
    <dgm:pt modelId="{193B32B1-76D7-4AE1-B89E-E8B7E87C6A91}" type="parTrans" cxnId="{0118C72A-5FA6-450E-B864-90A7DE631675}">
      <dgm:prSet/>
      <dgm:spPr/>
      <dgm:t>
        <a:bodyPr/>
        <a:lstStyle/>
        <a:p>
          <a:endParaRPr lang="en-US"/>
        </a:p>
      </dgm:t>
    </dgm:pt>
    <dgm:pt modelId="{E975D667-A92E-4DD8-8E29-298DDB09DAB0}" type="sibTrans" cxnId="{0118C72A-5FA6-450E-B864-90A7DE631675}">
      <dgm:prSet/>
      <dgm:spPr/>
      <dgm:t>
        <a:bodyPr/>
        <a:lstStyle/>
        <a:p>
          <a:endParaRPr lang="en-US"/>
        </a:p>
      </dgm:t>
    </dgm:pt>
    <dgm:pt modelId="{967A1EA5-2EEC-46B4-B4EC-54EEF6BB76F4}">
      <dgm:prSet/>
      <dgm:spPr/>
      <dgm:t>
        <a:bodyPr/>
        <a:lstStyle/>
        <a:p>
          <a:pPr>
            <a:lnSpc>
              <a:spcPct val="100000"/>
            </a:lnSpc>
          </a:pPr>
          <a:r>
            <a:rPr lang="en-US" dirty="0"/>
            <a:t>Washing of camping units, vehicles or personal equipment is strictly prohibited.</a:t>
          </a:r>
        </a:p>
      </dgm:t>
    </dgm:pt>
    <dgm:pt modelId="{BECDBE59-90C6-45C1-9E73-5CB0E2D38D87}" type="parTrans" cxnId="{9FC6ABB8-DF10-4396-87DE-09FF2300377B}">
      <dgm:prSet/>
      <dgm:spPr/>
      <dgm:t>
        <a:bodyPr/>
        <a:lstStyle/>
        <a:p>
          <a:endParaRPr lang="en-US"/>
        </a:p>
      </dgm:t>
    </dgm:pt>
    <dgm:pt modelId="{D3C8F9F9-2B99-44FD-834B-67300A7B0D25}" type="sibTrans" cxnId="{9FC6ABB8-DF10-4396-87DE-09FF2300377B}">
      <dgm:prSet/>
      <dgm:spPr/>
      <dgm:t>
        <a:bodyPr/>
        <a:lstStyle/>
        <a:p>
          <a:endParaRPr lang="en-US"/>
        </a:p>
      </dgm:t>
    </dgm:pt>
    <dgm:pt modelId="{268CCD15-C51F-4718-B9E2-5F79C4E79D40}" type="pres">
      <dgm:prSet presAssocID="{E71DB80F-8E39-45FE-8C81-1E93A335748B}" presName="diagram" presStyleCnt="0">
        <dgm:presLayoutVars>
          <dgm:dir/>
          <dgm:resizeHandles val="exact"/>
        </dgm:presLayoutVars>
      </dgm:prSet>
      <dgm:spPr/>
    </dgm:pt>
    <dgm:pt modelId="{EB1598E7-90E3-4086-8AA8-D7253D5BBFF4}" type="pres">
      <dgm:prSet presAssocID="{70824CBD-1F02-45E4-A1E9-546BA50BAEB1}" presName="node" presStyleLbl="node1" presStyleIdx="0" presStyleCnt="2">
        <dgm:presLayoutVars>
          <dgm:bulletEnabled val="1"/>
        </dgm:presLayoutVars>
      </dgm:prSet>
      <dgm:spPr/>
    </dgm:pt>
    <dgm:pt modelId="{0AEAC310-3B57-476B-974C-4A8AC65FDC47}" type="pres">
      <dgm:prSet presAssocID="{E975D667-A92E-4DD8-8E29-298DDB09DAB0}" presName="sibTrans" presStyleCnt="0"/>
      <dgm:spPr/>
    </dgm:pt>
    <dgm:pt modelId="{E3915F4B-E54E-4076-A13E-3FCA3139819D}" type="pres">
      <dgm:prSet presAssocID="{967A1EA5-2EEC-46B4-B4EC-54EEF6BB76F4}" presName="node" presStyleLbl="node1" presStyleIdx="1" presStyleCnt="2">
        <dgm:presLayoutVars>
          <dgm:bulletEnabled val="1"/>
        </dgm:presLayoutVars>
      </dgm:prSet>
      <dgm:spPr/>
    </dgm:pt>
  </dgm:ptLst>
  <dgm:cxnLst>
    <dgm:cxn modelId="{0118C72A-5FA6-450E-B864-90A7DE631675}" srcId="{E71DB80F-8E39-45FE-8C81-1E93A335748B}" destId="{70824CBD-1F02-45E4-A1E9-546BA50BAEB1}" srcOrd="0" destOrd="0" parTransId="{193B32B1-76D7-4AE1-B89E-E8B7E87C6A91}" sibTransId="{E975D667-A92E-4DD8-8E29-298DDB09DAB0}"/>
    <dgm:cxn modelId="{6D266371-5263-48CB-A883-75EA47D78FB0}" type="presOf" srcId="{E71DB80F-8E39-45FE-8C81-1E93A335748B}" destId="{268CCD15-C51F-4718-B9E2-5F79C4E79D40}" srcOrd="0" destOrd="0" presId="urn:microsoft.com/office/officeart/2005/8/layout/default"/>
    <dgm:cxn modelId="{9FC6ABB8-DF10-4396-87DE-09FF2300377B}" srcId="{E71DB80F-8E39-45FE-8C81-1E93A335748B}" destId="{967A1EA5-2EEC-46B4-B4EC-54EEF6BB76F4}" srcOrd="1" destOrd="0" parTransId="{BECDBE59-90C6-45C1-9E73-5CB0E2D38D87}" sibTransId="{D3C8F9F9-2B99-44FD-834B-67300A7B0D25}"/>
    <dgm:cxn modelId="{BD0772D3-752C-4D80-B176-B82C378CD000}" type="presOf" srcId="{70824CBD-1F02-45E4-A1E9-546BA50BAEB1}" destId="{EB1598E7-90E3-4086-8AA8-D7253D5BBFF4}" srcOrd="0" destOrd="0" presId="urn:microsoft.com/office/officeart/2005/8/layout/default"/>
    <dgm:cxn modelId="{E08CFBDD-2AB3-49F6-9F80-A3DB5FE0A182}" type="presOf" srcId="{967A1EA5-2EEC-46B4-B4EC-54EEF6BB76F4}" destId="{E3915F4B-E54E-4076-A13E-3FCA3139819D}" srcOrd="0" destOrd="0" presId="urn:microsoft.com/office/officeart/2005/8/layout/default"/>
    <dgm:cxn modelId="{0FB80F24-A5CC-478B-A0C8-B8E0151AF7B9}" type="presParOf" srcId="{268CCD15-C51F-4718-B9E2-5F79C4E79D40}" destId="{EB1598E7-90E3-4086-8AA8-D7253D5BBFF4}" srcOrd="0" destOrd="0" presId="urn:microsoft.com/office/officeart/2005/8/layout/default"/>
    <dgm:cxn modelId="{36FAAA45-BBD9-4142-80F6-BFB0CD81954D}" type="presParOf" srcId="{268CCD15-C51F-4718-B9E2-5F79C4E79D40}" destId="{0AEAC310-3B57-476B-974C-4A8AC65FDC47}" srcOrd="1" destOrd="0" presId="urn:microsoft.com/office/officeart/2005/8/layout/default"/>
    <dgm:cxn modelId="{A1D168D9-1294-4785-BE57-AB3D04949CB2}" type="presParOf" srcId="{268CCD15-C51F-4718-B9E2-5F79C4E79D40}" destId="{E3915F4B-E54E-4076-A13E-3FCA3139819D}"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77EEF4F-C22A-4A6E-B525-4EED0A62C78E}"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5A6DAF7A-1BA5-4C70-91F6-6F01C48B465B}">
      <dgm:prSet/>
      <dgm:spPr/>
      <dgm:t>
        <a:bodyPr/>
        <a:lstStyle/>
        <a:p>
          <a:r>
            <a:rPr lang="en-US" dirty="0"/>
            <a:t>No distribution. </a:t>
          </a:r>
        </a:p>
      </dgm:t>
    </dgm:pt>
    <dgm:pt modelId="{9BD1FCE6-A755-4A8D-BC2E-9A0A9489AB2D}" type="parTrans" cxnId="{3C7E57D5-DB89-49F5-B30E-29AD68701751}">
      <dgm:prSet/>
      <dgm:spPr/>
      <dgm:t>
        <a:bodyPr/>
        <a:lstStyle/>
        <a:p>
          <a:endParaRPr lang="en-US"/>
        </a:p>
      </dgm:t>
    </dgm:pt>
    <dgm:pt modelId="{5DDCBDE9-E42D-49C0-A840-30969323E349}" type="sibTrans" cxnId="{3C7E57D5-DB89-49F5-B30E-29AD68701751}">
      <dgm:prSet/>
      <dgm:spPr/>
      <dgm:t>
        <a:bodyPr/>
        <a:lstStyle/>
        <a:p>
          <a:endParaRPr lang="en-US"/>
        </a:p>
      </dgm:t>
    </dgm:pt>
    <dgm:pt modelId="{CDD12F52-87AB-4EE8-8F79-0C891F9058AD}">
      <dgm:prSet/>
      <dgm:spPr/>
      <dgm:t>
        <a:bodyPr/>
        <a:lstStyle/>
        <a:p>
          <a:r>
            <a:rPr lang="en-US"/>
            <a:t>No kegs.</a:t>
          </a:r>
        </a:p>
      </dgm:t>
    </dgm:pt>
    <dgm:pt modelId="{6B6A20B2-287F-45FA-9EFD-9CEAF91EF410}" type="parTrans" cxnId="{9DB304B6-4572-48E6-B227-346D69D6C6C8}">
      <dgm:prSet/>
      <dgm:spPr/>
      <dgm:t>
        <a:bodyPr/>
        <a:lstStyle/>
        <a:p>
          <a:endParaRPr lang="en-US"/>
        </a:p>
      </dgm:t>
    </dgm:pt>
    <dgm:pt modelId="{8FA05F58-2EE6-4817-82A7-6341801B6857}" type="sibTrans" cxnId="{9DB304B6-4572-48E6-B227-346D69D6C6C8}">
      <dgm:prSet/>
      <dgm:spPr/>
      <dgm:t>
        <a:bodyPr/>
        <a:lstStyle/>
        <a:p>
          <a:endParaRPr lang="en-US"/>
        </a:p>
      </dgm:t>
    </dgm:pt>
    <dgm:pt modelId="{12AD7D73-C66F-40FA-A8BA-BF2041F095AA}">
      <dgm:prSet/>
      <dgm:spPr/>
      <dgm:t>
        <a:bodyPr/>
        <a:lstStyle/>
        <a:p>
          <a:r>
            <a:rPr lang="en-US"/>
            <a:t>No bulk containers. </a:t>
          </a:r>
        </a:p>
      </dgm:t>
    </dgm:pt>
    <dgm:pt modelId="{B0BB885F-813B-49C9-BBCF-0208B85C7FEB}" type="parTrans" cxnId="{26B9C5CD-11CB-4926-9EFB-70ACFD1750C5}">
      <dgm:prSet/>
      <dgm:spPr/>
      <dgm:t>
        <a:bodyPr/>
        <a:lstStyle/>
        <a:p>
          <a:endParaRPr lang="en-US"/>
        </a:p>
      </dgm:t>
    </dgm:pt>
    <dgm:pt modelId="{0FC6D544-550A-4705-A063-1E2109B0A56D}" type="sibTrans" cxnId="{26B9C5CD-11CB-4926-9EFB-70ACFD1750C5}">
      <dgm:prSet/>
      <dgm:spPr/>
      <dgm:t>
        <a:bodyPr/>
        <a:lstStyle/>
        <a:p>
          <a:endParaRPr lang="en-US"/>
        </a:p>
      </dgm:t>
    </dgm:pt>
    <dgm:pt modelId="{6B00DB26-2900-4C66-B73D-9081368E6157}">
      <dgm:prSet/>
      <dgm:spPr/>
      <dgm:t>
        <a:bodyPr/>
        <a:lstStyle/>
        <a:p>
          <a:r>
            <a:rPr lang="en-US"/>
            <a:t>12-oz beer/wine cooler </a:t>
          </a:r>
        </a:p>
      </dgm:t>
    </dgm:pt>
    <dgm:pt modelId="{EEE6345D-8074-40D3-8859-551769D30068}" type="parTrans" cxnId="{D33E0BA4-9C7E-485F-AE09-987533D18F5C}">
      <dgm:prSet/>
      <dgm:spPr/>
      <dgm:t>
        <a:bodyPr/>
        <a:lstStyle/>
        <a:p>
          <a:endParaRPr lang="en-US"/>
        </a:p>
      </dgm:t>
    </dgm:pt>
    <dgm:pt modelId="{30654C65-1B70-4CAB-89BA-3E90FEE4C1A4}" type="sibTrans" cxnId="{D33E0BA4-9C7E-485F-AE09-987533D18F5C}">
      <dgm:prSet/>
      <dgm:spPr/>
      <dgm:t>
        <a:bodyPr/>
        <a:lstStyle/>
        <a:p>
          <a:endParaRPr lang="en-US"/>
        </a:p>
      </dgm:t>
    </dgm:pt>
    <dgm:pt modelId="{23709CD9-25CB-41B1-922C-CBC4540F68DF}">
      <dgm:prSet/>
      <dgm:spPr/>
      <dgm:t>
        <a:bodyPr/>
        <a:lstStyle/>
        <a:p>
          <a:r>
            <a:rPr lang="en-US" dirty="0"/>
            <a:t>750-ml (wine bottle)</a:t>
          </a:r>
        </a:p>
      </dgm:t>
    </dgm:pt>
    <dgm:pt modelId="{2E813135-B05D-4B91-B5E6-8D6859B04D45}" type="parTrans" cxnId="{EC74613D-46C4-42E6-B4A4-74D1FC2D7D05}">
      <dgm:prSet/>
      <dgm:spPr/>
      <dgm:t>
        <a:bodyPr/>
        <a:lstStyle/>
        <a:p>
          <a:endParaRPr lang="en-US"/>
        </a:p>
      </dgm:t>
    </dgm:pt>
    <dgm:pt modelId="{94E8A5CC-2A63-4E71-9DBA-E1FE5DFEBBB9}" type="sibTrans" cxnId="{EC74613D-46C4-42E6-B4A4-74D1FC2D7D05}">
      <dgm:prSet/>
      <dgm:spPr/>
      <dgm:t>
        <a:bodyPr/>
        <a:lstStyle/>
        <a:p>
          <a:endParaRPr lang="en-US"/>
        </a:p>
      </dgm:t>
    </dgm:pt>
    <dgm:pt modelId="{2D18E6CE-0D02-45FC-8ABC-0DFE823C4E7A}" type="pres">
      <dgm:prSet presAssocID="{D77EEF4F-C22A-4A6E-B525-4EED0A62C78E}" presName="linear" presStyleCnt="0">
        <dgm:presLayoutVars>
          <dgm:animLvl val="lvl"/>
          <dgm:resizeHandles val="exact"/>
        </dgm:presLayoutVars>
      </dgm:prSet>
      <dgm:spPr/>
    </dgm:pt>
    <dgm:pt modelId="{84D1AC54-D799-46D9-ABC8-0D16A3493AAC}" type="pres">
      <dgm:prSet presAssocID="{5A6DAF7A-1BA5-4C70-91F6-6F01C48B465B}" presName="parentText" presStyleLbl="node1" presStyleIdx="0" presStyleCnt="3">
        <dgm:presLayoutVars>
          <dgm:chMax val="0"/>
          <dgm:bulletEnabled val="1"/>
        </dgm:presLayoutVars>
      </dgm:prSet>
      <dgm:spPr/>
    </dgm:pt>
    <dgm:pt modelId="{8FB1FF19-6869-464D-90DA-9F6A7411FE7E}" type="pres">
      <dgm:prSet presAssocID="{5DDCBDE9-E42D-49C0-A840-30969323E349}" presName="spacer" presStyleCnt="0"/>
      <dgm:spPr/>
    </dgm:pt>
    <dgm:pt modelId="{025D4773-C645-44D6-B07B-ACF0AD23EC01}" type="pres">
      <dgm:prSet presAssocID="{CDD12F52-87AB-4EE8-8F79-0C891F9058AD}" presName="parentText" presStyleLbl="node1" presStyleIdx="1" presStyleCnt="3">
        <dgm:presLayoutVars>
          <dgm:chMax val="0"/>
          <dgm:bulletEnabled val="1"/>
        </dgm:presLayoutVars>
      </dgm:prSet>
      <dgm:spPr/>
    </dgm:pt>
    <dgm:pt modelId="{677AC2C9-42DD-40F9-9F3D-E0F242062AAB}" type="pres">
      <dgm:prSet presAssocID="{8FA05F58-2EE6-4817-82A7-6341801B6857}" presName="spacer" presStyleCnt="0"/>
      <dgm:spPr/>
    </dgm:pt>
    <dgm:pt modelId="{E4341A10-BC70-4F39-A88C-2B4A4E030B49}" type="pres">
      <dgm:prSet presAssocID="{12AD7D73-C66F-40FA-A8BA-BF2041F095AA}" presName="parentText" presStyleLbl="node1" presStyleIdx="2" presStyleCnt="3">
        <dgm:presLayoutVars>
          <dgm:chMax val="0"/>
          <dgm:bulletEnabled val="1"/>
        </dgm:presLayoutVars>
      </dgm:prSet>
      <dgm:spPr/>
    </dgm:pt>
    <dgm:pt modelId="{2208E60D-08EA-4377-B6A8-2394CBF944E2}" type="pres">
      <dgm:prSet presAssocID="{12AD7D73-C66F-40FA-A8BA-BF2041F095AA}" presName="childText" presStyleLbl="revTx" presStyleIdx="0" presStyleCnt="1">
        <dgm:presLayoutVars>
          <dgm:bulletEnabled val="1"/>
        </dgm:presLayoutVars>
      </dgm:prSet>
      <dgm:spPr/>
    </dgm:pt>
  </dgm:ptLst>
  <dgm:cxnLst>
    <dgm:cxn modelId="{EC74613D-46C4-42E6-B4A4-74D1FC2D7D05}" srcId="{12AD7D73-C66F-40FA-A8BA-BF2041F095AA}" destId="{23709CD9-25CB-41B1-922C-CBC4540F68DF}" srcOrd="1" destOrd="0" parTransId="{2E813135-B05D-4B91-B5E6-8D6859B04D45}" sibTransId="{94E8A5CC-2A63-4E71-9DBA-E1FE5DFEBBB9}"/>
    <dgm:cxn modelId="{7FDDEC64-F7FB-4160-9AB6-86712AB2DA19}" type="presOf" srcId="{12AD7D73-C66F-40FA-A8BA-BF2041F095AA}" destId="{E4341A10-BC70-4F39-A88C-2B4A4E030B49}" srcOrd="0" destOrd="0" presId="urn:microsoft.com/office/officeart/2005/8/layout/vList2"/>
    <dgm:cxn modelId="{0F733D4A-014E-4D2C-88DD-A815DFE08E18}" type="presOf" srcId="{CDD12F52-87AB-4EE8-8F79-0C891F9058AD}" destId="{025D4773-C645-44D6-B07B-ACF0AD23EC01}" srcOrd="0" destOrd="0" presId="urn:microsoft.com/office/officeart/2005/8/layout/vList2"/>
    <dgm:cxn modelId="{A7CA5F88-8302-43C1-BE77-3C3AEEF7832A}" type="presOf" srcId="{5A6DAF7A-1BA5-4C70-91F6-6F01C48B465B}" destId="{84D1AC54-D799-46D9-ABC8-0D16A3493AAC}" srcOrd="0" destOrd="0" presId="urn:microsoft.com/office/officeart/2005/8/layout/vList2"/>
    <dgm:cxn modelId="{D33E0BA4-9C7E-485F-AE09-987533D18F5C}" srcId="{12AD7D73-C66F-40FA-A8BA-BF2041F095AA}" destId="{6B00DB26-2900-4C66-B73D-9081368E6157}" srcOrd="0" destOrd="0" parTransId="{EEE6345D-8074-40D3-8859-551769D30068}" sibTransId="{30654C65-1B70-4CAB-89BA-3E90FEE4C1A4}"/>
    <dgm:cxn modelId="{9DB304B6-4572-48E6-B227-346D69D6C6C8}" srcId="{D77EEF4F-C22A-4A6E-B525-4EED0A62C78E}" destId="{CDD12F52-87AB-4EE8-8F79-0C891F9058AD}" srcOrd="1" destOrd="0" parTransId="{6B6A20B2-287F-45FA-9EFD-9CEAF91EF410}" sibTransId="{8FA05F58-2EE6-4817-82A7-6341801B6857}"/>
    <dgm:cxn modelId="{4A14ECBF-C9E1-4AAF-BE0B-E1C9164540A9}" type="presOf" srcId="{23709CD9-25CB-41B1-922C-CBC4540F68DF}" destId="{2208E60D-08EA-4377-B6A8-2394CBF944E2}" srcOrd="0" destOrd="1" presId="urn:microsoft.com/office/officeart/2005/8/layout/vList2"/>
    <dgm:cxn modelId="{26B9C5CD-11CB-4926-9EFB-70ACFD1750C5}" srcId="{D77EEF4F-C22A-4A6E-B525-4EED0A62C78E}" destId="{12AD7D73-C66F-40FA-A8BA-BF2041F095AA}" srcOrd="2" destOrd="0" parTransId="{B0BB885F-813B-49C9-BBCF-0208B85C7FEB}" sibTransId="{0FC6D544-550A-4705-A063-1E2109B0A56D}"/>
    <dgm:cxn modelId="{F9E487CE-3582-44C6-858F-0E2F78CAABA1}" type="presOf" srcId="{D77EEF4F-C22A-4A6E-B525-4EED0A62C78E}" destId="{2D18E6CE-0D02-45FC-8ABC-0DFE823C4E7A}" srcOrd="0" destOrd="0" presId="urn:microsoft.com/office/officeart/2005/8/layout/vList2"/>
    <dgm:cxn modelId="{3C7E57D5-DB89-49F5-B30E-29AD68701751}" srcId="{D77EEF4F-C22A-4A6E-B525-4EED0A62C78E}" destId="{5A6DAF7A-1BA5-4C70-91F6-6F01C48B465B}" srcOrd="0" destOrd="0" parTransId="{9BD1FCE6-A755-4A8D-BC2E-9A0A9489AB2D}" sibTransId="{5DDCBDE9-E42D-49C0-A840-30969323E349}"/>
    <dgm:cxn modelId="{9386EDFF-D8BB-44BB-942A-BFB5C3A86414}" type="presOf" srcId="{6B00DB26-2900-4C66-B73D-9081368E6157}" destId="{2208E60D-08EA-4377-B6A8-2394CBF944E2}" srcOrd="0" destOrd="0" presId="urn:microsoft.com/office/officeart/2005/8/layout/vList2"/>
    <dgm:cxn modelId="{091BD8DF-5628-457A-893D-AAC0CB302866}" type="presParOf" srcId="{2D18E6CE-0D02-45FC-8ABC-0DFE823C4E7A}" destId="{84D1AC54-D799-46D9-ABC8-0D16A3493AAC}" srcOrd="0" destOrd="0" presId="urn:microsoft.com/office/officeart/2005/8/layout/vList2"/>
    <dgm:cxn modelId="{DDB8602E-4BC9-45B2-9861-575736D82974}" type="presParOf" srcId="{2D18E6CE-0D02-45FC-8ABC-0DFE823C4E7A}" destId="{8FB1FF19-6869-464D-90DA-9F6A7411FE7E}" srcOrd="1" destOrd="0" presId="urn:microsoft.com/office/officeart/2005/8/layout/vList2"/>
    <dgm:cxn modelId="{A7367560-0CBE-4599-9995-E083BF919E50}" type="presParOf" srcId="{2D18E6CE-0D02-45FC-8ABC-0DFE823C4E7A}" destId="{025D4773-C645-44D6-B07B-ACF0AD23EC01}" srcOrd="2" destOrd="0" presId="urn:microsoft.com/office/officeart/2005/8/layout/vList2"/>
    <dgm:cxn modelId="{133DAADD-D911-4763-AE39-E3D08A75ABD4}" type="presParOf" srcId="{2D18E6CE-0D02-45FC-8ABC-0DFE823C4E7A}" destId="{677AC2C9-42DD-40F9-9F3D-E0F242062AAB}" srcOrd="3" destOrd="0" presId="urn:microsoft.com/office/officeart/2005/8/layout/vList2"/>
    <dgm:cxn modelId="{99B8E6B3-15CE-4B09-80BB-118E4814A389}" type="presParOf" srcId="{2D18E6CE-0D02-45FC-8ABC-0DFE823C4E7A}" destId="{E4341A10-BC70-4F39-A88C-2B4A4E030B49}" srcOrd="4" destOrd="0" presId="urn:microsoft.com/office/officeart/2005/8/layout/vList2"/>
    <dgm:cxn modelId="{0CD7EFC5-44F2-4C42-8398-60A62C13E37A}" type="presParOf" srcId="{2D18E6CE-0D02-45FC-8ABC-0DFE823C4E7A}" destId="{2208E60D-08EA-4377-B6A8-2394CBF944E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0FA80BF-2AF6-4A18-9431-933030300DE6}"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5C910A8-D3CD-4749-8293-9E9284C81CF9}">
      <dgm:prSet/>
      <dgm:spPr/>
      <dgm:t>
        <a:bodyPr/>
        <a:lstStyle/>
        <a:p>
          <a:pPr>
            <a:lnSpc>
              <a:spcPct val="100000"/>
            </a:lnSpc>
            <a:defRPr cap="all"/>
          </a:pPr>
          <a:r>
            <a:rPr lang="en-US"/>
            <a:t>No riding bicycles after the street lights turn on (dusk) for safety.</a:t>
          </a:r>
        </a:p>
      </dgm:t>
    </dgm:pt>
    <dgm:pt modelId="{0D3196AE-0921-4B80-A705-94D175D4F4CE}" type="parTrans" cxnId="{B36B90AB-3C2A-45E9-B1E9-649CACF4017D}">
      <dgm:prSet/>
      <dgm:spPr/>
      <dgm:t>
        <a:bodyPr/>
        <a:lstStyle/>
        <a:p>
          <a:endParaRPr lang="en-US"/>
        </a:p>
      </dgm:t>
    </dgm:pt>
    <dgm:pt modelId="{72D1126F-0C83-464B-99C0-F422F43FD704}" type="sibTrans" cxnId="{B36B90AB-3C2A-45E9-B1E9-649CACF4017D}">
      <dgm:prSet/>
      <dgm:spPr/>
      <dgm:t>
        <a:bodyPr/>
        <a:lstStyle/>
        <a:p>
          <a:endParaRPr lang="en-US"/>
        </a:p>
      </dgm:t>
    </dgm:pt>
    <dgm:pt modelId="{34CAE530-08CD-4444-A3AC-B03C2BAB92B2}">
      <dgm:prSet/>
      <dgm:spPr/>
      <dgm:t>
        <a:bodyPr/>
        <a:lstStyle/>
        <a:p>
          <a:pPr>
            <a:lnSpc>
              <a:spcPct val="100000"/>
            </a:lnSpc>
            <a:defRPr cap="all"/>
          </a:pPr>
          <a:r>
            <a:rPr lang="en-US"/>
            <a:t>Bicycles are not allowed on the beach. </a:t>
          </a:r>
        </a:p>
      </dgm:t>
    </dgm:pt>
    <dgm:pt modelId="{3DAA01DF-1ACE-437A-B372-6637ADDD4BD9}" type="parTrans" cxnId="{8EE37528-A070-4AD3-8B2B-47DB02FE2DDB}">
      <dgm:prSet/>
      <dgm:spPr/>
      <dgm:t>
        <a:bodyPr/>
        <a:lstStyle/>
        <a:p>
          <a:endParaRPr lang="en-US"/>
        </a:p>
      </dgm:t>
    </dgm:pt>
    <dgm:pt modelId="{10E71AF5-C7CA-4B6E-A235-00FF284D3082}" type="sibTrans" cxnId="{8EE37528-A070-4AD3-8B2B-47DB02FE2DDB}">
      <dgm:prSet/>
      <dgm:spPr/>
      <dgm:t>
        <a:bodyPr/>
        <a:lstStyle/>
        <a:p>
          <a:endParaRPr lang="en-US"/>
        </a:p>
      </dgm:t>
    </dgm:pt>
    <dgm:pt modelId="{90F55562-526A-4851-9D14-8C2ECF7163B8}" type="pres">
      <dgm:prSet presAssocID="{D0FA80BF-2AF6-4A18-9431-933030300DE6}" presName="root" presStyleCnt="0">
        <dgm:presLayoutVars>
          <dgm:dir/>
          <dgm:resizeHandles val="exact"/>
        </dgm:presLayoutVars>
      </dgm:prSet>
      <dgm:spPr/>
    </dgm:pt>
    <dgm:pt modelId="{2DE6B881-A03C-4444-B02E-F57DC4A3950B}" type="pres">
      <dgm:prSet presAssocID="{05C910A8-D3CD-4749-8293-9E9284C81CF9}" presName="compNode" presStyleCnt="0"/>
      <dgm:spPr/>
    </dgm:pt>
    <dgm:pt modelId="{78C516B3-158F-46C9-B4B1-E4F28A2A49E5}" type="pres">
      <dgm:prSet presAssocID="{05C910A8-D3CD-4749-8293-9E9284C81CF9}" presName="iconBgRect" presStyleLbl="bgShp" presStyleIdx="0" presStyleCnt="2"/>
      <dgm:spPr>
        <a:prstGeom prst="round2DiagRect">
          <a:avLst>
            <a:gd name="adj1" fmla="val 29727"/>
            <a:gd name="adj2" fmla="val 0"/>
          </a:avLst>
        </a:prstGeom>
      </dgm:spPr>
    </dgm:pt>
    <dgm:pt modelId="{F7D07C7D-9692-45BA-A91F-E2C302A571B3}" type="pres">
      <dgm:prSet presAssocID="{05C910A8-D3CD-4749-8293-9E9284C81CF9}"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ycling"/>
        </a:ext>
      </dgm:extLst>
    </dgm:pt>
    <dgm:pt modelId="{3A5A31A0-AB29-40EA-AEA4-3AAF9B4175DB}" type="pres">
      <dgm:prSet presAssocID="{05C910A8-D3CD-4749-8293-9E9284C81CF9}" presName="spaceRect" presStyleCnt="0"/>
      <dgm:spPr/>
    </dgm:pt>
    <dgm:pt modelId="{39D9822E-999F-4356-AA2B-E043D97F6F79}" type="pres">
      <dgm:prSet presAssocID="{05C910A8-D3CD-4749-8293-9E9284C81CF9}" presName="textRect" presStyleLbl="revTx" presStyleIdx="0" presStyleCnt="2">
        <dgm:presLayoutVars>
          <dgm:chMax val="1"/>
          <dgm:chPref val="1"/>
        </dgm:presLayoutVars>
      </dgm:prSet>
      <dgm:spPr/>
    </dgm:pt>
    <dgm:pt modelId="{2D6E2FF2-930D-45F9-B359-33C59704346E}" type="pres">
      <dgm:prSet presAssocID="{72D1126F-0C83-464B-99C0-F422F43FD704}" presName="sibTrans" presStyleCnt="0"/>
      <dgm:spPr/>
    </dgm:pt>
    <dgm:pt modelId="{4C685BE4-4780-484D-A587-D0B4F9E477A6}" type="pres">
      <dgm:prSet presAssocID="{34CAE530-08CD-4444-A3AC-B03C2BAB92B2}" presName="compNode" presStyleCnt="0"/>
      <dgm:spPr/>
    </dgm:pt>
    <dgm:pt modelId="{125BEA46-C605-4AA0-AB46-B1D3F5CECA4A}" type="pres">
      <dgm:prSet presAssocID="{34CAE530-08CD-4444-A3AC-B03C2BAB92B2}" presName="iconBgRect" presStyleLbl="bgShp" presStyleIdx="1" presStyleCnt="2"/>
      <dgm:spPr>
        <a:prstGeom prst="round2DiagRect">
          <a:avLst>
            <a:gd name="adj1" fmla="val 29727"/>
            <a:gd name="adj2" fmla="val 0"/>
          </a:avLst>
        </a:prstGeom>
      </dgm:spPr>
    </dgm:pt>
    <dgm:pt modelId="{F1C07CF0-1FDF-40CC-962A-BC21DCE92B84}" type="pres">
      <dgm:prSet presAssocID="{34CAE530-08CD-4444-A3AC-B03C2BAB92B2}" presName="iconRect" presStyleLbl="node1" presStyleIdx="1"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ike"/>
        </a:ext>
      </dgm:extLst>
    </dgm:pt>
    <dgm:pt modelId="{7F2794D5-BD39-4E15-BD2A-F67F293613ED}" type="pres">
      <dgm:prSet presAssocID="{34CAE530-08CD-4444-A3AC-B03C2BAB92B2}" presName="spaceRect" presStyleCnt="0"/>
      <dgm:spPr/>
    </dgm:pt>
    <dgm:pt modelId="{49A14F03-1AD0-4C14-9F29-0CAA326356F5}" type="pres">
      <dgm:prSet presAssocID="{34CAE530-08CD-4444-A3AC-B03C2BAB92B2}" presName="textRect" presStyleLbl="revTx" presStyleIdx="1" presStyleCnt="2">
        <dgm:presLayoutVars>
          <dgm:chMax val="1"/>
          <dgm:chPref val="1"/>
        </dgm:presLayoutVars>
      </dgm:prSet>
      <dgm:spPr/>
    </dgm:pt>
  </dgm:ptLst>
  <dgm:cxnLst>
    <dgm:cxn modelId="{8EE37528-A070-4AD3-8B2B-47DB02FE2DDB}" srcId="{D0FA80BF-2AF6-4A18-9431-933030300DE6}" destId="{34CAE530-08CD-4444-A3AC-B03C2BAB92B2}" srcOrd="1" destOrd="0" parTransId="{3DAA01DF-1ACE-437A-B372-6637ADDD4BD9}" sibTransId="{10E71AF5-C7CA-4B6E-A235-00FF284D3082}"/>
    <dgm:cxn modelId="{25544843-EB88-47BA-86F6-AC41EE70F678}" type="presOf" srcId="{D0FA80BF-2AF6-4A18-9431-933030300DE6}" destId="{90F55562-526A-4851-9D14-8C2ECF7163B8}" srcOrd="0" destOrd="0" presId="urn:microsoft.com/office/officeart/2018/5/layout/IconLeafLabelList"/>
    <dgm:cxn modelId="{599B728C-5316-4377-95B5-4BB6BE360EA7}" type="presOf" srcId="{05C910A8-D3CD-4749-8293-9E9284C81CF9}" destId="{39D9822E-999F-4356-AA2B-E043D97F6F79}" srcOrd="0" destOrd="0" presId="urn:microsoft.com/office/officeart/2018/5/layout/IconLeafLabelList"/>
    <dgm:cxn modelId="{B36B90AB-3C2A-45E9-B1E9-649CACF4017D}" srcId="{D0FA80BF-2AF6-4A18-9431-933030300DE6}" destId="{05C910A8-D3CD-4749-8293-9E9284C81CF9}" srcOrd="0" destOrd="0" parTransId="{0D3196AE-0921-4B80-A705-94D175D4F4CE}" sibTransId="{72D1126F-0C83-464B-99C0-F422F43FD704}"/>
    <dgm:cxn modelId="{0CB1A9E0-F3F0-4753-AD73-D3141EDA977E}" type="presOf" srcId="{34CAE530-08CD-4444-A3AC-B03C2BAB92B2}" destId="{49A14F03-1AD0-4C14-9F29-0CAA326356F5}" srcOrd="0" destOrd="0" presId="urn:microsoft.com/office/officeart/2018/5/layout/IconLeafLabelList"/>
    <dgm:cxn modelId="{994CFF9A-9B8E-42BD-989F-3EE86D582825}" type="presParOf" srcId="{90F55562-526A-4851-9D14-8C2ECF7163B8}" destId="{2DE6B881-A03C-4444-B02E-F57DC4A3950B}" srcOrd="0" destOrd="0" presId="urn:microsoft.com/office/officeart/2018/5/layout/IconLeafLabelList"/>
    <dgm:cxn modelId="{B5643A52-2245-4A24-8FA1-5EB37D140653}" type="presParOf" srcId="{2DE6B881-A03C-4444-B02E-F57DC4A3950B}" destId="{78C516B3-158F-46C9-B4B1-E4F28A2A49E5}" srcOrd="0" destOrd="0" presId="urn:microsoft.com/office/officeart/2018/5/layout/IconLeafLabelList"/>
    <dgm:cxn modelId="{8702CDB4-1D43-4EAA-AC82-38BE9B1BE122}" type="presParOf" srcId="{2DE6B881-A03C-4444-B02E-F57DC4A3950B}" destId="{F7D07C7D-9692-45BA-A91F-E2C302A571B3}" srcOrd="1" destOrd="0" presId="urn:microsoft.com/office/officeart/2018/5/layout/IconLeafLabelList"/>
    <dgm:cxn modelId="{BC3C67A7-1727-4E4B-8403-1A8BB34696B8}" type="presParOf" srcId="{2DE6B881-A03C-4444-B02E-F57DC4A3950B}" destId="{3A5A31A0-AB29-40EA-AEA4-3AAF9B4175DB}" srcOrd="2" destOrd="0" presId="urn:microsoft.com/office/officeart/2018/5/layout/IconLeafLabelList"/>
    <dgm:cxn modelId="{702EE05A-5EE0-4BC2-B380-1C7D7D8A7E30}" type="presParOf" srcId="{2DE6B881-A03C-4444-B02E-F57DC4A3950B}" destId="{39D9822E-999F-4356-AA2B-E043D97F6F79}" srcOrd="3" destOrd="0" presId="urn:microsoft.com/office/officeart/2018/5/layout/IconLeafLabelList"/>
    <dgm:cxn modelId="{7FC2E17C-D63D-4D5D-A8BB-250550E337FA}" type="presParOf" srcId="{90F55562-526A-4851-9D14-8C2ECF7163B8}" destId="{2D6E2FF2-930D-45F9-B359-33C59704346E}" srcOrd="1" destOrd="0" presId="urn:microsoft.com/office/officeart/2018/5/layout/IconLeafLabelList"/>
    <dgm:cxn modelId="{E838DAF3-63F1-479E-987D-D06697919E6B}" type="presParOf" srcId="{90F55562-526A-4851-9D14-8C2ECF7163B8}" destId="{4C685BE4-4780-484D-A587-D0B4F9E477A6}" srcOrd="2" destOrd="0" presId="urn:microsoft.com/office/officeart/2018/5/layout/IconLeafLabelList"/>
    <dgm:cxn modelId="{5851D42C-799F-4710-9624-90145E759FF7}" type="presParOf" srcId="{4C685BE4-4780-484D-A587-D0B4F9E477A6}" destId="{125BEA46-C605-4AA0-AB46-B1D3F5CECA4A}" srcOrd="0" destOrd="0" presId="urn:microsoft.com/office/officeart/2018/5/layout/IconLeafLabelList"/>
    <dgm:cxn modelId="{6AA4140C-5563-4A51-B378-0019EC3F86B9}" type="presParOf" srcId="{4C685BE4-4780-484D-A587-D0B4F9E477A6}" destId="{F1C07CF0-1FDF-40CC-962A-BC21DCE92B84}" srcOrd="1" destOrd="0" presId="urn:microsoft.com/office/officeart/2018/5/layout/IconLeafLabelList"/>
    <dgm:cxn modelId="{E8FF57C0-9949-4D67-A2F1-A8799F6547BF}" type="presParOf" srcId="{4C685BE4-4780-484D-A587-D0B4F9E477A6}" destId="{7F2794D5-BD39-4E15-BD2A-F67F293613ED}" srcOrd="2" destOrd="0" presId="urn:microsoft.com/office/officeart/2018/5/layout/IconLeafLabelList"/>
    <dgm:cxn modelId="{62314B3E-668B-4686-AE8A-33D2A6FFCCE3}" type="presParOf" srcId="{4C685BE4-4780-484D-A587-D0B4F9E477A6}" destId="{49A14F03-1AD0-4C14-9F29-0CAA326356F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DEFA3B2-FDAF-4317-A0BA-2BF796F0E859}"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674FD524-BE42-43B4-A058-C85E801606D9}">
      <dgm:prSet/>
      <dgm:spPr/>
      <dgm:t>
        <a:bodyPr/>
        <a:lstStyle/>
        <a:p>
          <a:r>
            <a:rPr lang="en-US"/>
            <a:t>Storage shed size shall not exceed 6’ x 8.’</a:t>
          </a:r>
        </a:p>
      </dgm:t>
    </dgm:pt>
    <dgm:pt modelId="{70EE6FE8-D038-439D-9ECE-6C1CB41B0F92}" type="parTrans" cxnId="{07742F05-F96F-4845-9E48-85FB0EA1F6F6}">
      <dgm:prSet/>
      <dgm:spPr/>
      <dgm:t>
        <a:bodyPr/>
        <a:lstStyle/>
        <a:p>
          <a:endParaRPr lang="en-US"/>
        </a:p>
      </dgm:t>
    </dgm:pt>
    <dgm:pt modelId="{38997FE0-AB56-48E9-BB87-E6FFCDC300C9}" type="sibTrans" cxnId="{07742F05-F96F-4845-9E48-85FB0EA1F6F6}">
      <dgm:prSet/>
      <dgm:spPr/>
      <dgm:t>
        <a:bodyPr/>
        <a:lstStyle/>
        <a:p>
          <a:endParaRPr lang="en-US"/>
        </a:p>
      </dgm:t>
    </dgm:pt>
    <dgm:pt modelId="{595E1C60-CD99-43CD-89AF-66B1967816EA}">
      <dgm:prSet/>
      <dgm:spPr/>
      <dgm:t>
        <a:bodyPr/>
        <a:lstStyle/>
        <a:p>
          <a:r>
            <a:rPr lang="en-US"/>
            <a:t>Only one per site.</a:t>
          </a:r>
        </a:p>
      </dgm:t>
    </dgm:pt>
    <dgm:pt modelId="{D013E7E2-23B7-4EFC-84EA-58EC4B6E3477}" type="parTrans" cxnId="{57719895-6B5C-49DD-BF3D-9AEC370591F1}">
      <dgm:prSet/>
      <dgm:spPr/>
      <dgm:t>
        <a:bodyPr/>
        <a:lstStyle/>
        <a:p>
          <a:endParaRPr lang="en-US"/>
        </a:p>
      </dgm:t>
    </dgm:pt>
    <dgm:pt modelId="{78BF6E54-C25B-49D3-900D-65AE4EDBFC33}" type="sibTrans" cxnId="{57719895-6B5C-49DD-BF3D-9AEC370591F1}">
      <dgm:prSet/>
      <dgm:spPr/>
      <dgm:t>
        <a:bodyPr/>
        <a:lstStyle/>
        <a:p>
          <a:endParaRPr lang="en-US"/>
        </a:p>
      </dgm:t>
    </dgm:pt>
    <dgm:pt modelId="{5AF2B201-D847-45FE-B0EC-9C1075697D9E}">
      <dgm:prSet/>
      <dgm:spPr/>
      <dgm:t>
        <a:bodyPr/>
        <a:lstStyle/>
        <a:p>
          <a:r>
            <a:rPr lang="en-US"/>
            <a:t>Shed shall be made in sections that are easily removable.</a:t>
          </a:r>
        </a:p>
      </dgm:t>
    </dgm:pt>
    <dgm:pt modelId="{5EC4972E-7D9C-46D4-842D-B85796B0B85E}" type="parTrans" cxnId="{DE6034A1-A55B-4F3D-A0EC-112A51C094FA}">
      <dgm:prSet/>
      <dgm:spPr/>
      <dgm:t>
        <a:bodyPr/>
        <a:lstStyle/>
        <a:p>
          <a:endParaRPr lang="en-US"/>
        </a:p>
      </dgm:t>
    </dgm:pt>
    <dgm:pt modelId="{B1D508D9-402E-45A2-BA57-188AE5A32FB4}" type="sibTrans" cxnId="{DE6034A1-A55B-4F3D-A0EC-112A51C094FA}">
      <dgm:prSet/>
      <dgm:spPr/>
      <dgm:t>
        <a:bodyPr/>
        <a:lstStyle/>
        <a:p>
          <a:endParaRPr lang="en-US"/>
        </a:p>
      </dgm:t>
    </dgm:pt>
    <dgm:pt modelId="{162D081E-0FD0-43F4-856A-D4E81EA5A448}" type="pres">
      <dgm:prSet presAssocID="{2DEFA3B2-FDAF-4317-A0BA-2BF796F0E859}" presName="root" presStyleCnt="0">
        <dgm:presLayoutVars>
          <dgm:dir/>
          <dgm:resizeHandles val="exact"/>
        </dgm:presLayoutVars>
      </dgm:prSet>
      <dgm:spPr/>
    </dgm:pt>
    <dgm:pt modelId="{EB5810D5-F6E0-46B9-85A0-8C2A23934A37}" type="pres">
      <dgm:prSet presAssocID="{674FD524-BE42-43B4-A058-C85E801606D9}" presName="compNode" presStyleCnt="0"/>
      <dgm:spPr/>
    </dgm:pt>
    <dgm:pt modelId="{99816E1C-A78D-4971-914A-1AA9B7D05928}" type="pres">
      <dgm:prSet presAssocID="{674FD524-BE42-43B4-A058-C85E801606D9}" presName="bgRect" presStyleLbl="bgShp" presStyleIdx="0" presStyleCnt="3"/>
      <dgm:spPr/>
    </dgm:pt>
    <dgm:pt modelId="{1FAF2FD9-015C-43A4-A36A-E89A6888A514}" type="pres">
      <dgm:prSet presAssocID="{674FD524-BE42-43B4-A058-C85E801606D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158F8328-172F-4571-83CF-0BB12D74FAA7}" type="pres">
      <dgm:prSet presAssocID="{674FD524-BE42-43B4-A058-C85E801606D9}" presName="spaceRect" presStyleCnt="0"/>
      <dgm:spPr/>
    </dgm:pt>
    <dgm:pt modelId="{C7F4BB4C-FCE1-402B-A079-F5BCEB8F9981}" type="pres">
      <dgm:prSet presAssocID="{674FD524-BE42-43B4-A058-C85E801606D9}" presName="parTx" presStyleLbl="revTx" presStyleIdx="0" presStyleCnt="3">
        <dgm:presLayoutVars>
          <dgm:chMax val="0"/>
          <dgm:chPref val="0"/>
        </dgm:presLayoutVars>
      </dgm:prSet>
      <dgm:spPr/>
    </dgm:pt>
    <dgm:pt modelId="{E0FECFBF-C363-4185-A552-C0ACCF39A222}" type="pres">
      <dgm:prSet presAssocID="{38997FE0-AB56-48E9-BB87-E6FFCDC300C9}" presName="sibTrans" presStyleCnt="0"/>
      <dgm:spPr/>
    </dgm:pt>
    <dgm:pt modelId="{6B9C6DF8-AF8D-42F1-884D-B3A67966F190}" type="pres">
      <dgm:prSet presAssocID="{595E1C60-CD99-43CD-89AF-66B1967816EA}" presName="compNode" presStyleCnt="0"/>
      <dgm:spPr/>
    </dgm:pt>
    <dgm:pt modelId="{1E3F68EE-13F9-4223-9229-18666B17A429}" type="pres">
      <dgm:prSet presAssocID="{595E1C60-CD99-43CD-89AF-66B1967816EA}" presName="bgRect" presStyleLbl="bgShp" presStyleIdx="1" presStyleCnt="3"/>
      <dgm:spPr/>
    </dgm:pt>
    <dgm:pt modelId="{6DC2F8C9-56F3-45F7-BE9D-BB9B9F1F601F}" type="pres">
      <dgm:prSet presAssocID="{595E1C60-CD99-43CD-89AF-66B1967816E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F6CD33E5-D48D-4DF8-BB1A-C083D78E2250}" type="pres">
      <dgm:prSet presAssocID="{595E1C60-CD99-43CD-89AF-66B1967816EA}" presName="spaceRect" presStyleCnt="0"/>
      <dgm:spPr/>
    </dgm:pt>
    <dgm:pt modelId="{9D5911FF-5114-4C42-99BB-015918207D46}" type="pres">
      <dgm:prSet presAssocID="{595E1C60-CD99-43CD-89AF-66B1967816EA}" presName="parTx" presStyleLbl="revTx" presStyleIdx="1" presStyleCnt="3">
        <dgm:presLayoutVars>
          <dgm:chMax val="0"/>
          <dgm:chPref val="0"/>
        </dgm:presLayoutVars>
      </dgm:prSet>
      <dgm:spPr/>
    </dgm:pt>
    <dgm:pt modelId="{68D21F45-604A-4A0C-AC97-2EB851D4B6BD}" type="pres">
      <dgm:prSet presAssocID="{78BF6E54-C25B-49D3-900D-65AE4EDBFC33}" presName="sibTrans" presStyleCnt="0"/>
      <dgm:spPr/>
    </dgm:pt>
    <dgm:pt modelId="{88D44E1D-BE51-4F24-8971-87655BA3B473}" type="pres">
      <dgm:prSet presAssocID="{5AF2B201-D847-45FE-B0EC-9C1075697D9E}" presName="compNode" presStyleCnt="0"/>
      <dgm:spPr/>
    </dgm:pt>
    <dgm:pt modelId="{91A1CB7D-5BC7-4C57-8A83-BAA6EB071030}" type="pres">
      <dgm:prSet presAssocID="{5AF2B201-D847-45FE-B0EC-9C1075697D9E}" presName="bgRect" presStyleLbl="bgShp" presStyleIdx="2" presStyleCnt="3"/>
      <dgm:spPr/>
    </dgm:pt>
    <dgm:pt modelId="{36EC2901-1598-452E-AB17-39F975805BC0}" type="pres">
      <dgm:prSet presAssocID="{5AF2B201-D847-45FE-B0EC-9C1075697D9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nabata Tree"/>
        </a:ext>
      </dgm:extLst>
    </dgm:pt>
    <dgm:pt modelId="{96967AA5-66DC-412E-92D7-C581D125C81D}" type="pres">
      <dgm:prSet presAssocID="{5AF2B201-D847-45FE-B0EC-9C1075697D9E}" presName="spaceRect" presStyleCnt="0"/>
      <dgm:spPr/>
    </dgm:pt>
    <dgm:pt modelId="{E4E846D2-CF6B-4595-9B9E-08C3C1C46148}" type="pres">
      <dgm:prSet presAssocID="{5AF2B201-D847-45FE-B0EC-9C1075697D9E}" presName="parTx" presStyleLbl="revTx" presStyleIdx="2" presStyleCnt="3">
        <dgm:presLayoutVars>
          <dgm:chMax val="0"/>
          <dgm:chPref val="0"/>
        </dgm:presLayoutVars>
      </dgm:prSet>
      <dgm:spPr/>
    </dgm:pt>
  </dgm:ptLst>
  <dgm:cxnLst>
    <dgm:cxn modelId="{07742F05-F96F-4845-9E48-85FB0EA1F6F6}" srcId="{2DEFA3B2-FDAF-4317-A0BA-2BF796F0E859}" destId="{674FD524-BE42-43B4-A058-C85E801606D9}" srcOrd="0" destOrd="0" parTransId="{70EE6FE8-D038-439D-9ECE-6C1CB41B0F92}" sibTransId="{38997FE0-AB56-48E9-BB87-E6FFCDC300C9}"/>
    <dgm:cxn modelId="{50027D2B-48AB-47BD-9B3B-7219790951C5}" type="presOf" srcId="{5AF2B201-D847-45FE-B0EC-9C1075697D9E}" destId="{E4E846D2-CF6B-4595-9B9E-08C3C1C46148}" srcOrd="0" destOrd="0" presId="urn:microsoft.com/office/officeart/2018/2/layout/IconVerticalSolidList"/>
    <dgm:cxn modelId="{57719895-6B5C-49DD-BF3D-9AEC370591F1}" srcId="{2DEFA3B2-FDAF-4317-A0BA-2BF796F0E859}" destId="{595E1C60-CD99-43CD-89AF-66B1967816EA}" srcOrd="1" destOrd="0" parTransId="{D013E7E2-23B7-4EFC-84EA-58EC4B6E3477}" sibTransId="{78BF6E54-C25B-49D3-900D-65AE4EDBFC33}"/>
    <dgm:cxn modelId="{7922E19B-8AAC-4141-BB47-90628A856AAF}" type="presOf" srcId="{595E1C60-CD99-43CD-89AF-66B1967816EA}" destId="{9D5911FF-5114-4C42-99BB-015918207D46}" srcOrd="0" destOrd="0" presId="urn:microsoft.com/office/officeart/2018/2/layout/IconVerticalSolidList"/>
    <dgm:cxn modelId="{DE6034A1-A55B-4F3D-A0EC-112A51C094FA}" srcId="{2DEFA3B2-FDAF-4317-A0BA-2BF796F0E859}" destId="{5AF2B201-D847-45FE-B0EC-9C1075697D9E}" srcOrd="2" destOrd="0" parTransId="{5EC4972E-7D9C-46D4-842D-B85796B0B85E}" sibTransId="{B1D508D9-402E-45A2-BA57-188AE5A32FB4}"/>
    <dgm:cxn modelId="{AFE0AAA5-47AF-4C36-A549-0090DB817AA7}" type="presOf" srcId="{674FD524-BE42-43B4-A058-C85E801606D9}" destId="{C7F4BB4C-FCE1-402B-A079-F5BCEB8F9981}" srcOrd="0" destOrd="0" presId="urn:microsoft.com/office/officeart/2018/2/layout/IconVerticalSolidList"/>
    <dgm:cxn modelId="{1974E4AC-E09D-4C4D-8DF9-D0229C019F21}" type="presOf" srcId="{2DEFA3B2-FDAF-4317-A0BA-2BF796F0E859}" destId="{162D081E-0FD0-43F4-856A-D4E81EA5A448}" srcOrd="0" destOrd="0" presId="urn:microsoft.com/office/officeart/2018/2/layout/IconVerticalSolidList"/>
    <dgm:cxn modelId="{5D9616E5-C2AF-4312-8DC5-51E7A093EAE0}" type="presParOf" srcId="{162D081E-0FD0-43F4-856A-D4E81EA5A448}" destId="{EB5810D5-F6E0-46B9-85A0-8C2A23934A37}" srcOrd="0" destOrd="0" presId="urn:microsoft.com/office/officeart/2018/2/layout/IconVerticalSolidList"/>
    <dgm:cxn modelId="{D67015B7-A355-434A-AFF1-8F762D863EFC}" type="presParOf" srcId="{EB5810D5-F6E0-46B9-85A0-8C2A23934A37}" destId="{99816E1C-A78D-4971-914A-1AA9B7D05928}" srcOrd="0" destOrd="0" presId="urn:microsoft.com/office/officeart/2018/2/layout/IconVerticalSolidList"/>
    <dgm:cxn modelId="{92CB2C02-D6D6-4C75-8187-32A07ED5D57F}" type="presParOf" srcId="{EB5810D5-F6E0-46B9-85A0-8C2A23934A37}" destId="{1FAF2FD9-015C-43A4-A36A-E89A6888A514}" srcOrd="1" destOrd="0" presId="urn:microsoft.com/office/officeart/2018/2/layout/IconVerticalSolidList"/>
    <dgm:cxn modelId="{79FB926E-EC88-4EB0-BD6C-47AD204092A6}" type="presParOf" srcId="{EB5810D5-F6E0-46B9-85A0-8C2A23934A37}" destId="{158F8328-172F-4571-83CF-0BB12D74FAA7}" srcOrd="2" destOrd="0" presId="urn:microsoft.com/office/officeart/2018/2/layout/IconVerticalSolidList"/>
    <dgm:cxn modelId="{3E6DA6BF-24BE-488F-BCC9-A7A398CD70DC}" type="presParOf" srcId="{EB5810D5-F6E0-46B9-85A0-8C2A23934A37}" destId="{C7F4BB4C-FCE1-402B-A079-F5BCEB8F9981}" srcOrd="3" destOrd="0" presId="urn:microsoft.com/office/officeart/2018/2/layout/IconVerticalSolidList"/>
    <dgm:cxn modelId="{58493F73-9938-4C54-849F-101392443805}" type="presParOf" srcId="{162D081E-0FD0-43F4-856A-D4E81EA5A448}" destId="{E0FECFBF-C363-4185-A552-C0ACCF39A222}" srcOrd="1" destOrd="0" presId="urn:microsoft.com/office/officeart/2018/2/layout/IconVerticalSolidList"/>
    <dgm:cxn modelId="{6581FB64-950B-4ABE-90D3-72AEEA40A891}" type="presParOf" srcId="{162D081E-0FD0-43F4-856A-D4E81EA5A448}" destId="{6B9C6DF8-AF8D-42F1-884D-B3A67966F190}" srcOrd="2" destOrd="0" presId="urn:microsoft.com/office/officeart/2018/2/layout/IconVerticalSolidList"/>
    <dgm:cxn modelId="{10A1A5C4-23F5-4671-9FD6-E62E0D0342CF}" type="presParOf" srcId="{6B9C6DF8-AF8D-42F1-884D-B3A67966F190}" destId="{1E3F68EE-13F9-4223-9229-18666B17A429}" srcOrd="0" destOrd="0" presId="urn:microsoft.com/office/officeart/2018/2/layout/IconVerticalSolidList"/>
    <dgm:cxn modelId="{389D35DC-11ED-471D-8DA1-47DF85FAB38C}" type="presParOf" srcId="{6B9C6DF8-AF8D-42F1-884D-B3A67966F190}" destId="{6DC2F8C9-56F3-45F7-BE9D-BB9B9F1F601F}" srcOrd="1" destOrd="0" presId="urn:microsoft.com/office/officeart/2018/2/layout/IconVerticalSolidList"/>
    <dgm:cxn modelId="{498FE25A-0A2E-4D3B-8CCE-87DCB5FD7CCF}" type="presParOf" srcId="{6B9C6DF8-AF8D-42F1-884D-B3A67966F190}" destId="{F6CD33E5-D48D-4DF8-BB1A-C083D78E2250}" srcOrd="2" destOrd="0" presId="urn:microsoft.com/office/officeart/2018/2/layout/IconVerticalSolidList"/>
    <dgm:cxn modelId="{B930DFA3-B0A5-42FF-96B7-8C0370761B26}" type="presParOf" srcId="{6B9C6DF8-AF8D-42F1-884D-B3A67966F190}" destId="{9D5911FF-5114-4C42-99BB-015918207D46}" srcOrd="3" destOrd="0" presId="urn:microsoft.com/office/officeart/2018/2/layout/IconVerticalSolidList"/>
    <dgm:cxn modelId="{38A47A3B-5C12-4202-BF94-1FFE264A933C}" type="presParOf" srcId="{162D081E-0FD0-43F4-856A-D4E81EA5A448}" destId="{68D21F45-604A-4A0C-AC97-2EB851D4B6BD}" srcOrd="3" destOrd="0" presId="urn:microsoft.com/office/officeart/2018/2/layout/IconVerticalSolidList"/>
    <dgm:cxn modelId="{F8720424-EB39-4779-BE29-82E7451DE3CC}" type="presParOf" srcId="{162D081E-0FD0-43F4-856A-D4E81EA5A448}" destId="{88D44E1D-BE51-4F24-8971-87655BA3B473}" srcOrd="4" destOrd="0" presId="urn:microsoft.com/office/officeart/2018/2/layout/IconVerticalSolidList"/>
    <dgm:cxn modelId="{96439631-8471-4ACF-9D4C-979BA565DCB6}" type="presParOf" srcId="{88D44E1D-BE51-4F24-8971-87655BA3B473}" destId="{91A1CB7D-5BC7-4C57-8A83-BAA6EB071030}" srcOrd="0" destOrd="0" presId="urn:microsoft.com/office/officeart/2018/2/layout/IconVerticalSolidList"/>
    <dgm:cxn modelId="{A69DEB15-36FB-45EF-8370-BD82C485F885}" type="presParOf" srcId="{88D44E1D-BE51-4F24-8971-87655BA3B473}" destId="{36EC2901-1598-452E-AB17-39F975805BC0}" srcOrd="1" destOrd="0" presId="urn:microsoft.com/office/officeart/2018/2/layout/IconVerticalSolidList"/>
    <dgm:cxn modelId="{B11CA1F5-3437-455A-B304-21031B51CD0A}" type="presParOf" srcId="{88D44E1D-BE51-4F24-8971-87655BA3B473}" destId="{96967AA5-66DC-412E-92D7-C581D125C81D}" srcOrd="2" destOrd="0" presId="urn:microsoft.com/office/officeart/2018/2/layout/IconVerticalSolidList"/>
    <dgm:cxn modelId="{0370BD02-55D7-472C-B2CC-F31F639E1F46}" type="presParOf" srcId="{88D44E1D-BE51-4F24-8971-87655BA3B473}" destId="{E4E846D2-CF6B-4595-9B9E-08C3C1C4614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8BF768B-D9FC-40B9-943A-6C4E4190D08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C45E29B-62DC-4068-9CA6-5F9E6BA732D9}">
      <dgm:prSet/>
      <dgm:spPr/>
      <dgm:t>
        <a:bodyPr/>
        <a:lstStyle/>
        <a:p>
          <a:r>
            <a:rPr lang="en-US" dirty="0"/>
            <a:t>PA use must be approved through Superintendent</a:t>
          </a:r>
        </a:p>
      </dgm:t>
    </dgm:pt>
    <dgm:pt modelId="{BAF4F63B-C760-453F-9184-BAB11CE991AA}" type="parTrans" cxnId="{960B0BDE-E19E-4842-AC69-54162336F1A5}">
      <dgm:prSet/>
      <dgm:spPr/>
      <dgm:t>
        <a:bodyPr/>
        <a:lstStyle/>
        <a:p>
          <a:endParaRPr lang="en-US"/>
        </a:p>
      </dgm:t>
    </dgm:pt>
    <dgm:pt modelId="{2D527403-D076-463A-BB29-30014B77817D}" type="sibTrans" cxnId="{960B0BDE-E19E-4842-AC69-54162336F1A5}">
      <dgm:prSet/>
      <dgm:spPr/>
      <dgm:t>
        <a:bodyPr/>
        <a:lstStyle/>
        <a:p>
          <a:endParaRPr lang="en-US"/>
        </a:p>
      </dgm:t>
    </dgm:pt>
    <dgm:pt modelId="{3047B24A-EAA8-486F-9CE7-342B171EB0D2}">
      <dgm:prSet/>
      <dgm:spPr/>
      <dgm:t>
        <a:bodyPr/>
        <a:lstStyle/>
        <a:p>
          <a:r>
            <a:rPr lang="en-US"/>
            <a:t>Sound can’t go beyond campsite boundaries or a reasonable distance when used in a public area</a:t>
          </a:r>
        </a:p>
      </dgm:t>
    </dgm:pt>
    <dgm:pt modelId="{FAEC8ED3-32EC-44DF-8120-3EB54536DB21}" type="parTrans" cxnId="{7B634D4D-093A-4F89-9FC8-3EBF76FC7CE7}">
      <dgm:prSet/>
      <dgm:spPr/>
      <dgm:t>
        <a:bodyPr/>
        <a:lstStyle/>
        <a:p>
          <a:endParaRPr lang="en-US"/>
        </a:p>
      </dgm:t>
    </dgm:pt>
    <dgm:pt modelId="{96844D3B-87BB-450C-B0E7-2EBD57E01CC3}" type="sibTrans" cxnId="{7B634D4D-093A-4F89-9FC8-3EBF76FC7CE7}">
      <dgm:prSet/>
      <dgm:spPr/>
      <dgm:t>
        <a:bodyPr/>
        <a:lstStyle/>
        <a:p>
          <a:endParaRPr lang="en-US"/>
        </a:p>
      </dgm:t>
    </dgm:pt>
    <dgm:pt modelId="{1786ADCE-7219-4EC0-8580-D27DDDB195E6}" type="pres">
      <dgm:prSet presAssocID="{38BF768B-D9FC-40B9-943A-6C4E4190D089}" presName="linear" presStyleCnt="0">
        <dgm:presLayoutVars>
          <dgm:animLvl val="lvl"/>
          <dgm:resizeHandles val="exact"/>
        </dgm:presLayoutVars>
      </dgm:prSet>
      <dgm:spPr/>
    </dgm:pt>
    <dgm:pt modelId="{8A8BC12E-FC4D-48D8-952A-DAE8E4EE6E38}" type="pres">
      <dgm:prSet presAssocID="{0C45E29B-62DC-4068-9CA6-5F9E6BA732D9}" presName="parentText" presStyleLbl="node1" presStyleIdx="0" presStyleCnt="2">
        <dgm:presLayoutVars>
          <dgm:chMax val="0"/>
          <dgm:bulletEnabled val="1"/>
        </dgm:presLayoutVars>
      </dgm:prSet>
      <dgm:spPr/>
    </dgm:pt>
    <dgm:pt modelId="{3947FEAA-737F-49A0-A2FC-19AD3FD146C5}" type="pres">
      <dgm:prSet presAssocID="{2D527403-D076-463A-BB29-30014B77817D}" presName="spacer" presStyleCnt="0"/>
      <dgm:spPr/>
    </dgm:pt>
    <dgm:pt modelId="{1F9D0870-D501-4BCE-8017-F43D9AA9B83D}" type="pres">
      <dgm:prSet presAssocID="{3047B24A-EAA8-486F-9CE7-342B171EB0D2}" presName="parentText" presStyleLbl="node1" presStyleIdx="1" presStyleCnt="2">
        <dgm:presLayoutVars>
          <dgm:chMax val="0"/>
          <dgm:bulletEnabled val="1"/>
        </dgm:presLayoutVars>
      </dgm:prSet>
      <dgm:spPr/>
    </dgm:pt>
  </dgm:ptLst>
  <dgm:cxnLst>
    <dgm:cxn modelId="{381E5062-935F-4527-83C9-D32833666536}" type="presOf" srcId="{0C45E29B-62DC-4068-9CA6-5F9E6BA732D9}" destId="{8A8BC12E-FC4D-48D8-952A-DAE8E4EE6E38}" srcOrd="0" destOrd="0" presId="urn:microsoft.com/office/officeart/2005/8/layout/vList2"/>
    <dgm:cxn modelId="{7B634D4D-093A-4F89-9FC8-3EBF76FC7CE7}" srcId="{38BF768B-D9FC-40B9-943A-6C4E4190D089}" destId="{3047B24A-EAA8-486F-9CE7-342B171EB0D2}" srcOrd="1" destOrd="0" parTransId="{FAEC8ED3-32EC-44DF-8120-3EB54536DB21}" sibTransId="{96844D3B-87BB-450C-B0E7-2EBD57E01CC3}"/>
    <dgm:cxn modelId="{21D3C854-5ECB-44EE-87AC-D788B408C8FC}" type="presOf" srcId="{3047B24A-EAA8-486F-9CE7-342B171EB0D2}" destId="{1F9D0870-D501-4BCE-8017-F43D9AA9B83D}" srcOrd="0" destOrd="0" presId="urn:microsoft.com/office/officeart/2005/8/layout/vList2"/>
    <dgm:cxn modelId="{042412BE-8716-43F7-8DD2-7F9C998BB8F7}" type="presOf" srcId="{38BF768B-D9FC-40B9-943A-6C4E4190D089}" destId="{1786ADCE-7219-4EC0-8580-D27DDDB195E6}" srcOrd="0" destOrd="0" presId="urn:microsoft.com/office/officeart/2005/8/layout/vList2"/>
    <dgm:cxn modelId="{960B0BDE-E19E-4842-AC69-54162336F1A5}" srcId="{38BF768B-D9FC-40B9-943A-6C4E4190D089}" destId="{0C45E29B-62DC-4068-9CA6-5F9E6BA732D9}" srcOrd="0" destOrd="0" parTransId="{BAF4F63B-C760-453F-9184-BAB11CE991AA}" sibTransId="{2D527403-D076-463A-BB29-30014B77817D}"/>
    <dgm:cxn modelId="{CA839B34-F634-4F51-BC6B-BCAED0355301}" type="presParOf" srcId="{1786ADCE-7219-4EC0-8580-D27DDDB195E6}" destId="{8A8BC12E-FC4D-48D8-952A-DAE8E4EE6E38}" srcOrd="0" destOrd="0" presId="urn:microsoft.com/office/officeart/2005/8/layout/vList2"/>
    <dgm:cxn modelId="{2F3A6E38-E59E-4D42-87DE-BE616151CF79}" type="presParOf" srcId="{1786ADCE-7219-4EC0-8580-D27DDDB195E6}" destId="{3947FEAA-737F-49A0-A2FC-19AD3FD146C5}" srcOrd="1" destOrd="0" presId="urn:microsoft.com/office/officeart/2005/8/layout/vList2"/>
    <dgm:cxn modelId="{9DB3FFF4-20B6-48CC-848D-1B09045F35B4}" type="presParOf" srcId="{1786ADCE-7219-4EC0-8580-D27DDDB195E6}" destId="{1F9D0870-D501-4BCE-8017-F43D9AA9B83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8268776-F51A-4297-ADAE-CDB76489D104}"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4075661-70BE-46B6-8473-B112E646CA81}">
      <dgm:prSet/>
      <dgm:spPr/>
      <dgm:t>
        <a:bodyPr/>
        <a:lstStyle/>
        <a:p>
          <a:pPr>
            <a:lnSpc>
              <a:spcPct val="100000"/>
            </a:lnSpc>
            <a:defRPr cap="all"/>
          </a:pPr>
          <a:r>
            <a:rPr lang="en-US" dirty="0"/>
            <a:t>Dropping off or picking up a camping unit.</a:t>
          </a:r>
        </a:p>
      </dgm:t>
    </dgm:pt>
    <dgm:pt modelId="{32272ED0-AFB7-4450-B3DD-1E90EE2537AF}" type="parTrans" cxnId="{B88D32D6-2438-46D8-97CE-DD3AAFE4D44E}">
      <dgm:prSet/>
      <dgm:spPr/>
      <dgm:t>
        <a:bodyPr/>
        <a:lstStyle/>
        <a:p>
          <a:endParaRPr lang="en-US"/>
        </a:p>
      </dgm:t>
    </dgm:pt>
    <dgm:pt modelId="{DFA0453D-71A4-4525-9DFE-EB50B7D239E2}" type="sibTrans" cxnId="{B88D32D6-2438-46D8-97CE-DD3AAFE4D44E}">
      <dgm:prSet/>
      <dgm:spPr/>
      <dgm:t>
        <a:bodyPr/>
        <a:lstStyle/>
        <a:p>
          <a:endParaRPr lang="en-US"/>
        </a:p>
      </dgm:t>
    </dgm:pt>
    <dgm:pt modelId="{24A97F2A-C18F-4BB5-969E-FEC420401302}">
      <dgm:prSet/>
      <dgm:spPr/>
      <dgm:t>
        <a:bodyPr/>
        <a:lstStyle/>
        <a:p>
          <a:pPr>
            <a:lnSpc>
              <a:spcPct val="100000"/>
            </a:lnSpc>
            <a:defRPr cap="all"/>
          </a:pPr>
          <a:r>
            <a:rPr lang="en-US"/>
            <a:t>Driving through the park for the first time.  </a:t>
          </a:r>
        </a:p>
      </dgm:t>
    </dgm:pt>
    <dgm:pt modelId="{0579863E-A121-4E97-85A6-F95412005380}" type="parTrans" cxnId="{B72A24D6-8724-452B-9D4C-017C407BDBDA}">
      <dgm:prSet/>
      <dgm:spPr/>
      <dgm:t>
        <a:bodyPr/>
        <a:lstStyle/>
        <a:p>
          <a:endParaRPr lang="en-US"/>
        </a:p>
      </dgm:t>
    </dgm:pt>
    <dgm:pt modelId="{321FED54-32B2-455E-99E9-6EBDD7A22F05}" type="sibTrans" cxnId="{B72A24D6-8724-452B-9D4C-017C407BDBDA}">
      <dgm:prSet/>
      <dgm:spPr/>
      <dgm:t>
        <a:bodyPr/>
        <a:lstStyle/>
        <a:p>
          <a:endParaRPr lang="en-US"/>
        </a:p>
      </dgm:t>
    </dgm:pt>
    <dgm:pt modelId="{858BDF62-9248-4E75-A5F3-D5AC854AE03F}" type="pres">
      <dgm:prSet presAssocID="{88268776-F51A-4297-ADAE-CDB76489D104}" presName="root" presStyleCnt="0">
        <dgm:presLayoutVars>
          <dgm:dir/>
          <dgm:resizeHandles val="exact"/>
        </dgm:presLayoutVars>
      </dgm:prSet>
      <dgm:spPr/>
    </dgm:pt>
    <dgm:pt modelId="{60C80BD7-6CCF-4D23-B234-719A98304230}" type="pres">
      <dgm:prSet presAssocID="{94075661-70BE-46B6-8473-B112E646CA81}" presName="compNode" presStyleCnt="0"/>
      <dgm:spPr/>
    </dgm:pt>
    <dgm:pt modelId="{0DFF21F1-E7F7-43C4-B5E4-9CC544EFBA51}" type="pres">
      <dgm:prSet presAssocID="{94075661-70BE-46B6-8473-B112E646CA81}" presName="iconBgRect" presStyleLbl="bgShp" presStyleIdx="0" presStyleCnt="2"/>
      <dgm:spPr>
        <a:prstGeom prst="round2DiagRect">
          <a:avLst>
            <a:gd name="adj1" fmla="val 29727"/>
            <a:gd name="adj2" fmla="val 0"/>
          </a:avLst>
        </a:prstGeom>
      </dgm:spPr>
    </dgm:pt>
    <dgm:pt modelId="{38C5661E-1F97-42D3-965F-C2BD7C682419}" type="pres">
      <dgm:prSet presAssocID="{94075661-70BE-46B6-8473-B112E646CA8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nt"/>
        </a:ext>
      </dgm:extLst>
    </dgm:pt>
    <dgm:pt modelId="{C9FA4ED8-CAD7-42C0-8BE6-712418A7F2F2}" type="pres">
      <dgm:prSet presAssocID="{94075661-70BE-46B6-8473-B112E646CA81}" presName="spaceRect" presStyleCnt="0"/>
      <dgm:spPr/>
    </dgm:pt>
    <dgm:pt modelId="{66799FA9-2F5E-45FC-9B62-F3A477211D99}" type="pres">
      <dgm:prSet presAssocID="{94075661-70BE-46B6-8473-B112E646CA81}" presName="textRect" presStyleLbl="revTx" presStyleIdx="0" presStyleCnt="2">
        <dgm:presLayoutVars>
          <dgm:chMax val="1"/>
          <dgm:chPref val="1"/>
        </dgm:presLayoutVars>
      </dgm:prSet>
      <dgm:spPr/>
    </dgm:pt>
    <dgm:pt modelId="{AD6FD5BA-B681-4762-80B0-BE7F7199FA02}" type="pres">
      <dgm:prSet presAssocID="{DFA0453D-71A4-4525-9DFE-EB50B7D239E2}" presName="sibTrans" presStyleCnt="0"/>
      <dgm:spPr/>
    </dgm:pt>
    <dgm:pt modelId="{28535886-06FB-40C4-AAFB-CCDB1A65CAC3}" type="pres">
      <dgm:prSet presAssocID="{24A97F2A-C18F-4BB5-969E-FEC420401302}" presName="compNode" presStyleCnt="0"/>
      <dgm:spPr/>
    </dgm:pt>
    <dgm:pt modelId="{310AD746-F6B9-4F80-8BBF-AD9839BB9037}" type="pres">
      <dgm:prSet presAssocID="{24A97F2A-C18F-4BB5-969E-FEC420401302}" presName="iconBgRect" presStyleLbl="bgShp" presStyleIdx="1" presStyleCnt="2"/>
      <dgm:spPr>
        <a:prstGeom prst="round2DiagRect">
          <a:avLst>
            <a:gd name="adj1" fmla="val 29727"/>
            <a:gd name="adj2" fmla="val 0"/>
          </a:avLst>
        </a:prstGeom>
      </dgm:spPr>
    </dgm:pt>
    <dgm:pt modelId="{F25349AD-5FE7-40EA-A47D-26C50CB202F9}" type="pres">
      <dgm:prSet presAssocID="{24A97F2A-C18F-4BB5-969E-FEC42040130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ghway scene"/>
        </a:ext>
      </dgm:extLst>
    </dgm:pt>
    <dgm:pt modelId="{0CEF993C-BDD4-434E-8E29-9D27CD2AF717}" type="pres">
      <dgm:prSet presAssocID="{24A97F2A-C18F-4BB5-969E-FEC420401302}" presName="spaceRect" presStyleCnt="0"/>
      <dgm:spPr/>
    </dgm:pt>
    <dgm:pt modelId="{51061BA2-167E-49D3-9404-C27618F641F5}" type="pres">
      <dgm:prSet presAssocID="{24A97F2A-C18F-4BB5-969E-FEC420401302}" presName="textRect" presStyleLbl="revTx" presStyleIdx="1" presStyleCnt="2">
        <dgm:presLayoutVars>
          <dgm:chMax val="1"/>
          <dgm:chPref val="1"/>
        </dgm:presLayoutVars>
      </dgm:prSet>
      <dgm:spPr/>
    </dgm:pt>
  </dgm:ptLst>
  <dgm:cxnLst>
    <dgm:cxn modelId="{9A2EE621-B6C8-4784-8179-1642ED7298C6}" type="presOf" srcId="{88268776-F51A-4297-ADAE-CDB76489D104}" destId="{858BDF62-9248-4E75-A5F3-D5AC854AE03F}" srcOrd="0" destOrd="0" presId="urn:microsoft.com/office/officeart/2018/5/layout/IconLeafLabelList"/>
    <dgm:cxn modelId="{6ACE1A5E-045E-4361-8868-D3537584A6FD}" type="presOf" srcId="{94075661-70BE-46B6-8473-B112E646CA81}" destId="{66799FA9-2F5E-45FC-9B62-F3A477211D99}" srcOrd="0" destOrd="0" presId="urn:microsoft.com/office/officeart/2018/5/layout/IconLeafLabelList"/>
    <dgm:cxn modelId="{BA05E8B0-77A3-4525-8F8F-B75CF790C098}" type="presOf" srcId="{24A97F2A-C18F-4BB5-969E-FEC420401302}" destId="{51061BA2-167E-49D3-9404-C27618F641F5}" srcOrd="0" destOrd="0" presId="urn:microsoft.com/office/officeart/2018/5/layout/IconLeafLabelList"/>
    <dgm:cxn modelId="{B72A24D6-8724-452B-9D4C-017C407BDBDA}" srcId="{88268776-F51A-4297-ADAE-CDB76489D104}" destId="{24A97F2A-C18F-4BB5-969E-FEC420401302}" srcOrd="1" destOrd="0" parTransId="{0579863E-A121-4E97-85A6-F95412005380}" sibTransId="{321FED54-32B2-455E-99E9-6EBDD7A22F05}"/>
    <dgm:cxn modelId="{B88D32D6-2438-46D8-97CE-DD3AAFE4D44E}" srcId="{88268776-F51A-4297-ADAE-CDB76489D104}" destId="{94075661-70BE-46B6-8473-B112E646CA81}" srcOrd="0" destOrd="0" parTransId="{32272ED0-AFB7-4450-B3DD-1E90EE2537AF}" sibTransId="{DFA0453D-71A4-4525-9DFE-EB50B7D239E2}"/>
    <dgm:cxn modelId="{62DEC080-02B8-4342-AC92-621D8F658BD5}" type="presParOf" srcId="{858BDF62-9248-4E75-A5F3-D5AC854AE03F}" destId="{60C80BD7-6CCF-4D23-B234-719A98304230}" srcOrd="0" destOrd="0" presId="urn:microsoft.com/office/officeart/2018/5/layout/IconLeafLabelList"/>
    <dgm:cxn modelId="{A3E43B41-F6FC-46CA-A08C-EA1D410FBCFA}" type="presParOf" srcId="{60C80BD7-6CCF-4D23-B234-719A98304230}" destId="{0DFF21F1-E7F7-43C4-B5E4-9CC544EFBA51}" srcOrd="0" destOrd="0" presId="urn:microsoft.com/office/officeart/2018/5/layout/IconLeafLabelList"/>
    <dgm:cxn modelId="{8F152532-F460-468C-A6BF-72FE0A6E375F}" type="presParOf" srcId="{60C80BD7-6CCF-4D23-B234-719A98304230}" destId="{38C5661E-1F97-42D3-965F-C2BD7C682419}" srcOrd="1" destOrd="0" presId="urn:microsoft.com/office/officeart/2018/5/layout/IconLeafLabelList"/>
    <dgm:cxn modelId="{2228560C-FBB3-403F-BA5E-43E311935BDB}" type="presParOf" srcId="{60C80BD7-6CCF-4D23-B234-719A98304230}" destId="{C9FA4ED8-CAD7-42C0-8BE6-712418A7F2F2}" srcOrd="2" destOrd="0" presId="urn:microsoft.com/office/officeart/2018/5/layout/IconLeafLabelList"/>
    <dgm:cxn modelId="{FD7E2557-B52D-4707-8CF4-7BFA51AE00C3}" type="presParOf" srcId="{60C80BD7-6CCF-4D23-B234-719A98304230}" destId="{66799FA9-2F5E-45FC-9B62-F3A477211D99}" srcOrd="3" destOrd="0" presId="urn:microsoft.com/office/officeart/2018/5/layout/IconLeafLabelList"/>
    <dgm:cxn modelId="{51C82B5B-28AA-4DEB-9B25-21F705620A85}" type="presParOf" srcId="{858BDF62-9248-4E75-A5F3-D5AC854AE03F}" destId="{AD6FD5BA-B681-4762-80B0-BE7F7199FA02}" srcOrd="1" destOrd="0" presId="urn:microsoft.com/office/officeart/2018/5/layout/IconLeafLabelList"/>
    <dgm:cxn modelId="{D01057B3-667E-404C-9C57-E779E28A5FED}" type="presParOf" srcId="{858BDF62-9248-4E75-A5F3-D5AC854AE03F}" destId="{28535886-06FB-40C4-AAFB-CCDB1A65CAC3}" srcOrd="2" destOrd="0" presId="urn:microsoft.com/office/officeart/2018/5/layout/IconLeafLabelList"/>
    <dgm:cxn modelId="{B6BDBC00-6849-4CFC-9CA3-64CDAC4DBBBF}" type="presParOf" srcId="{28535886-06FB-40C4-AAFB-CCDB1A65CAC3}" destId="{310AD746-F6B9-4F80-8BBF-AD9839BB9037}" srcOrd="0" destOrd="0" presId="urn:microsoft.com/office/officeart/2018/5/layout/IconLeafLabelList"/>
    <dgm:cxn modelId="{7B3AF119-8435-435E-AB9C-EE3780115A93}" type="presParOf" srcId="{28535886-06FB-40C4-AAFB-CCDB1A65CAC3}" destId="{F25349AD-5FE7-40EA-A47D-26C50CB202F9}" srcOrd="1" destOrd="0" presId="urn:microsoft.com/office/officeart/2018/5/layout/IconLeafLabelList"/>
    <dgm:cxn modelId="{991E1E7E-547A-4506-961B-130E8EC68058}" type="presParOf" srcId="{28535886-06FB-40C4-AAFB-CCDB1A65CAC3}" destId="{0CEF993C-BDD4-434E-8E29-9D27CD2AF717}" srcOrd="2" destOrd="0" presId="urn:microsoft.com/office/officeart/2018/5/layout/IconLeafLabelList"/>
    <dgm:cxn modelId="{9FB5638D-446D-4F55-99D7-F7F2C621EDE5}" type="presParOf" srcId="{28535886-06FB-40C4-AAFB-CCDB1A65CAC3}" destId="{51061BA2-167E-49D3-9404-C27618F641F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5EF8FA9-B599-4211-BB07-8AFDB67A6AB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EA324046-8F3B-4C71-9DF1-74241BA1603D}">
      <dgm:prSet/>
      <dgm:spPr/>
      <dgm:t>
        <a:bodyPr/>
        <a:lstStyle/>
        <a:p>
          <a:r>
            <a:rPr lang="en-US"/>
            <a:t>Valid for the entire summer season at any Mecosta County Park</a:t>
          </a:r>
        </a:p>
      </dgm:t>
    </dgm:pt>
    <dgm:pt modelId="{5A8F2B2A-BCF9-459C-8B40-0904996CC32F}" type="parTrans" cxnId="{D9FCF956-9E81-4843-BAEF-A742D0AD678E}">
      <dgm:prSet/>
      <dgm:spPr/>
      <dgm:t>
        <a:bodyPr/>
        <a:lstStyle/>
        <a:p>
          <a:endParaRPr lang="en-US"/>
        </a:p>
      </dgm:t>
    </dgm:pt>
    <dgm:pt modelId="{1CFC2493-A79B-4B95-BF3E-CAE3C71175F3}" type="sibTrans" cxnId="{D9FCF956-9E81-4843-BAEF-A742D0AD678E}">
      <dgm:prSet/>
      <dgm:spPr/>
      <dgm:t>
        <a:bodyPr/>
        <a:lstStyle/>
        <a:p>
          <a:endParaRPr lang="en-US"/>
        </a:p>
      </dgm:t>
    </dgm:pt>
    <dgm:pt modelId="{CB3B1358-242A-418F-AA6E-804E8782EDA8}">
      <dgm:prSet/>
      <dgm:spPr/>
      <dgm:t>
        <a:bodyPr/>
        <a:lstStyle/>
        <a:p>
          <a:r>
            <a:rPr lang="en-US"/>
            <a:t>Must be permanently affixed and are not transferrable to another vehicle</a:t>
          </a:r>
        </a:p>
      </dgm:t>
    </dgm:pt>
    <dgm:pt modelId="{32BEE082-5490-400F-9C8F-60069591041F}" type="parTrans" cxnId="{D8CCF387-6B94-4D9B-8AFC-8DD9B751216D}">
      <dgm:prSet/>
      <dgm:spPr/>
      <dgm:t>
        <a:bodyPr/>
        <a:lstStyle/>
        <a:p>
          <a:endParaRPr lang="en-US"/>
        </a:p>
      </dgm:t>
    </dgm:pt>
    <dgm:pt modelId="{82A88559-3C99-4568-A346-5C0997B10937}" type="sibTrans" cxnId="{D8CCF387-6B94-4D9B-8AFC-8DD9B751216D}">
      <dgm:prSet/>
      <dgm:spPr/>
      <dgm:t>
        <a:bodyPr/>
        <a:lstStyle/>
        <a:p>
          <a:endParaRPr lang="en-US"/>
        </a:p>
      </dgm:t>
    </dgm:pt>
    <dgm:pt modelId="{B4B06BBD-281F-4D12-8B22-BF4409478CEE}">
      <dgm:prSet/>
      <dgm:spPr/>
      <dgm:t>
        <a:bodyPr/>
        <a:lstStyle/>
        <a:p>
          <a:r>
            <a:rPr lang="en-US"/>
            <a:t>Numbered for tracking purpose</a:t>
          </a:r>
        </a:p>
      </dgm:t>
    </dgm:pt>
    <dgm:pt modelId="{F1BC7F79-1EB9-403D-A452-AC1B82FA55CC}" type="parTrans" cxnId="{361B650B-4448-4BBF-915C-D27D5DFDE559}">
      <dgm:prSet/>
      <dgm:spPr/>
      <dgm:t>
        <a:bodyPr/>
        <a:lstStyle/>
        <a:p>
          <a:endParaRPr lang="en-US"/>
        </a:p>
      </dgm:t>
    </dgm:pt>
    <dgm:pt modelId="{30BBF14E-0C87-4F80-9F17-3200648020F1}" type="sibTrans" cxnId="{361B650B-4448-4BBF-915C-D27D5DFDE559}">
      <dgm:prSet/>
      <dgm:spPr/>
      <dgm:t>
        <a:bodyPr/>
        <a:lstStyle/>
        <a:p>
          <a:endParaRPr lang="en-US"/>
        </a:p>
      </dgm:t>
    </dgm:pt>
    <dgm:pt modelId="{DDDD4DC8-4910-4E01-AFB6-ADFC75694AE3}" type="pres">
      <dgm:prSet presAssocID="{B5EF8FA9-B599-4211-BB07-8AFDB67A6AB3}" presName="linear" presStyleCnt="0">
        <dgm:presLayoutVars>
          <dgm:animLvl val="lvl"/>
          <dgm:resizeHandles val="exact"/>
        </dgm:presLayoutVars>
      </dgm:prSet>
      <dgm:spPr/>
    </dgm:pt>
    <dgm:pt modelId="{EF8FD699-1078-41B5-B1F8-35DE8166B8A7}" type="pres">
      <dgm:prSet presAssocID="{EA324046-8F3B-4C71-9DF1-74241BA1603D}" presName="parentText" presStyleLbl="node1" presStyleIdx="0" presStyleCnt="3">
        <dgm:presLayoutVars>
          <dgm:chMax val="0"/>
          <dgm:bulletEnabled val="1"/>
        </dgm:presLayoutVars>
      </dgm:prSet>
      <dgm:spPr/>
    </dgm:pt>
    <dgm:pt modelId="{6D8F7176-E743-4735-87B4-2D43D0E0E041}" type="pres">
      <dgm:prSet presAssocID="{1CFC2493-A79B-4B95-BF3E-CAE3C71175F3}" presName="spacer" presStyleCnt="0"/>
      <dgm:spPr/>
    </dgm:pt>
    <dgm:pt modelId="{5ABD27A7-7A87-43EF-A6D5-A3D66835593F}" type="pres">
      <dgm:prSet presAssocID="{CB3B1358-242A-418F-AA6E-804E8782EDA8}" presName="parentText" presStyleLbl="node1" presStyleIdx="1" presStyleCnt="3">
        <dgm:presLayoutVars>
          <dgm:chMax val="0"/>
          <dgm:bulletEnabled val="1"/>
        </dgm:presLayoutVars>
      </dgm:prSet>
      <dgm:spPr/>
    </dgm:pt>
    <dgm:pt modelId="{62965452-23B4-403D-8EE3-ED17314D7C0B}" type="pres">
      <dgm:prSet presAssocID="{82A88559-3C99-4568-A346-5C0997B10937}" presName="spacer" presStyleCnt="0"/>
      <dgm:spPr/>
    </dgm:pt>
    <dgm:pt modelId="{87727F54-7AF4-4989-A54E-FBC4D8FA39D3}" type="pres">
      <dgm:prSet presAssocID="{B4B06BBD-281F-4D12-8B22-BF4409478CEE}" presName="parentText" presStyleLbl="node1" presStyleIdx="2" presStyleCnt="3">
        <dgm:presLayoutVars>
          <dgm:chMax val="0"/>
          <dgm:bulletEnabled val="1"/>
        </dgm:presLayoutVars>
      </dgm:prSet>
      <dgm:spPr/>
    </dgm:pt>
  </dgm:ptLst>
  <dgm:cxnLst>
    <dgm:cxn modelId="{361B650B-4448-4BBF-915C-D27D5DFDE559}" srcId="{B5EF8FA9-B599-4211-BB07-8AFDB67A6AB3}" destId="{B4B06BBD-281F-4D12-8B22-BF4409478CEE}" srcOrd="2" destOrd="0" parTransId="{F1BC7F79-1EB9-403D-A452-AC1B82FA55CC}" sibTransId="{30BBF14E-0C87-4F80-9F17-3200648020F1}"/>
    <dgm:cxn modelId="{3DA7F410-E97B-4CC2-9F55-F05701DD28E0}" type="presOf" srcId="{CB3B1358-242A-418F-AA6E-804E8782EDA8}" destId="{5ABD27A7-7A87-43EF-A6D5-A3D66835593F}" srcOrd="0" destOrd="0" presId="urn:microsoft.com/office/officeart/2005/8/layout/vList2"/>
    <dgm:cxn modelId="{83D63C65-9EE5-46D4-B4D8-44C277B04969}" type="presOf" srcId="{EA324046-8F3B-4C71-9DF1-74241BA1603D}" destId="{EF8FD699-1078-41B5-B1F8-35DE8166B8A7}" srcOrd="0" destOrd="0" presId="urn:microsoft.com/office/officeart/2005/8/layout/vList2"/>
    <dgm:cxn modelId="{B15C316B-3765-4EA6-AB9D-9E47B8D38C04}" type="presOf" srcId="{B5EF8FA9-B599-4211-BB07-8AFDB67A6AB3}" destId="{DDDD4DC8-4910-4E01-AFB6-ADFC75694AE3}" srcOrd="0" destOrd="0" presId="urn:microsoft.com/office/officeart/2005/8/layout/vList2"/>
    <dgm:cxn modelId="{3CB9396E-DC15-49E7-9511-FA9651292761}" type="presOf" srcId="{B4B06BBD-281F-4D12-8B22-BF4409478CEE}" destId="{87727F54-7AF4-4989-A54E-FBC4D8FA39D3}" srcOrd="0" destOrd="0" presId="urn:microsoft.com/office/officeart/2005/8/layout/vList2"/>
    <dgm:cxn modelId="{D9FCF956-9E81-4843-BAEF-A742D0AD678E}" srcId="{B5EF8FA9-B599-4211-BB07-8AFDB67A6AB3}" destId="{EA324046-8F3B-4C71-9DF1-74241BA1603D}" srcOrd="0" destOrd="0" parTransId="{5A8F2B2A-BCF9-459C-8B40-0904996CC32F}" sibTransId="{1CFC2493-A79B-4B95-BF3E-CAE3C71175F3}"/>
    <dgm:cxn modelId="{D8CCF387-6B94-4D9B-8AFC-8DD9B751216D}" srcId="{B5EF8FA9-B599-4211-BB07-8AFDB67A6AB3}" destId="{CB3B1358-242A-418F-AA6E-804E8782EDA8}" srcOrd="1" destOrd="0" parTransId="{32BEE082-5490-400F-9C8F-60069591041F}" sibTransId="{82A88559-3C99-4568-A346-5C0997B10937}"/>
    <dgm:cxn modelId="{1A8FCE23-613A-4634-B1A1-2CAAF1DA22E5}" type="presParOf" srcId="{DDDD4DC8-4910-4E01-AFB6-ADFC75694AE3}" destId="{EF8FD699-1078-41B5-B1F8-35DE8166B8A7}" srcOrd="0" destOrd="0" presId="urn:microsoft.com/office/officeart/2005/8/layout/vList2"/>
    <dgm:cxn modelId="{AEDF7B07-F340-4708-BB96-52536F4A4BC6}" type="presParOf" srcId="{DDDD4DC8-4910-4E01-AFB6-ADFC75694AE3}" destId="{6D8F7176-E743-4735-87B4-2D43D0E0E041}" srcOrd="1" destOrd="0" presId="urn:microsoft.com/office/officeart/2005/8/layout/vList2"/>
    <dgm:cxn modelId="{6AE2B4AE-7082-4851-9545-73388205B837}" type="presParOf" srcId="{DDDD4DC8-4910-4E01-AFB6-ADFC75694AE3}" destId="{5ABD27A7-7A87-43EF-A6D5-A3D66835593F}" srcOrd="2" destOrd="0" presId="urn:microsoft.com/office/officeart/2005/8/layout/vList2"/>
    <dgm:cxn modelId="{D20335D7-C748-41D9-8A15-E99D9A7988F4}" type="presParOf" srcId="{DDDD4DC8-4910-4E01-AFB6-ADFC75694AE3}" destId="{62965452-23B4-403D-8EE3-ED17314D7C0B}" srcOrd="3" destOrd="0" presId="urn:microsoft.com/office/officeart/2005/8/layout/vList2"/>
    <dgm:cxn modelId="{7099C1C2-1100-4344-91EE-4ACDD212C69C}" type="presParOf" srcId="{DDDD4DC8-4910-4E01-AFB6-ADFC75694AE3}" destId="{87727F54-7AF4-4989-A54E-FBC4D8FA39D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78D659-E8C2-4C55-850D-3BF43C35A7C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A6EA779-A301-4278-B0F1-2BA75435E8DF}">
      <dgm:prSet/>
      <dgm:spPr/>
      <dgm:t>
        <a:bodyPr/>
        <a:lstStyle/>
        <a:p>
          <a:pPr>
            <a:defRPr cap="all"/>
          </a:pPr>
          <a:r>
            <a:rPr lang="en-US"/>
            <a:t>Pets are Allowed – 2 per campsite</a:t>
          </a:r>
        </a:p>
      </dgm:t>
    </dgm:pt>
    <dgm:pt modelId="{405F8426-883E-4E68-9382-FBFE98D564C0}" type="parTrans" cxnId="{D201F1F1-808B-45ED-8E12-020019D700C8}">
      <dgm:prSet/>
      <dgm:spPr/>
      <dgm:t>
        <a:bodyPr/>
        <a:lstStyle/>
        <a:p>
          <a:endParaRPr lang="en-US"/>
        </a:p>
      </dgm:t>
    </dgm:pt>
    <dgm:pt modelId="{24176841-A5AB-4E56-81C0-1196BDEB3FDD}" type="sibTrans" cxnId="{D201F1F1-808B-45ED-8E12-020019D700C8}">
      <dgm:prSet/>
      <dgm:spPr/>
      <dgm:t>
        <a:bodyPr/>
        <a:lstStyle/>
        <a:p>
          <a:endParaRPr lang="en-US"/>
        </a:p>
      </dgm:t>
    </dgm:pt>
    <dgm:pt modelId="{EB0ECC60-F68A-46AD-908C-7407925738EC}">
      <dgm:prSet/>
      <dgm:spPr/>
      <dgm:t>
        <a:bodyPr/>
        <a:lstStyle/>
        <a:p>
          <a:pPr>
            <a:defRPr cap="all"/>
          </a:pPr>
          <a:r>
            <a:rPr lang="en-US"/>
            <a:t>Card’s Nest – private rental cabin</a:t>
          </a:r>
        </a:p>
      </dgm:t>
    </dgm:pt>
    <dgm:pt modelId="{440837B2-5D6B-439B-86B9-D8C3B84F6835}" type="parTrans" cxnId="{8A75E698-C4B4-4762-B588-913084195EB1}">
      <dgm:prSet/>
      <dgm:spPr/>
      <dgm:t>
        <a:bodyPr/>
        <a:lstStyle/>
        <a:p>
          <a:endParaRPr lang="en-US"/>
        </a:p>
      </dgm:t>
    </dgm:pt>
    <dgm:pt modelId="{2A2085E1-C883-498F-BC34-05236F38AB36}" type="sibTrans" cxnId="{8A75E698-C4B4-4762-B588-913084195EB1}">
      <dgm:prSet/>
      <dgm:spPr/>
      <dgm:t>
        <a:bodyPr/>
        <a:lstStyle/>
        <a:p>
          <a:endParaRPr lang="en-US"/>
        </a:p>
      </dgm:t>
    </dgm:pt>
    <dgm:pt modelId="{4C665640-94B9-4A1E-A561-FC8E02874778}">
      <dgm:prSet/>
      <dgm:spPr/>
      <dgm:t>
        <a:bodyPr/>
        <a:lstStyle/>
        <a:p>
          <a:pPr>
            <a:defRPr cap="all"/>
          </a:pPr>
          <a:r>
            <a:rPr lang="en-US" dirty="0"/>
            <a:t>Stand up paddle board rentals</a:t>
          </a:r>
        </a:p>
      </dgm:t>
    </dgm:pt>
    <dgm:pt modelId="{6A1F80BA-4BA4-48C2-9215-9D0CB97F5235}" type="parTrans" cxnId="{E107E003-F5CC-43B2-A165-EA1801FF5DF2}">
      <dgm:prSet/>
      <dgm:spPr/>
      <dgm:t>
        <a:bodyPr/>
        <a:lstStyle/>
        <a:p>
          <a:endParaRPr lang="en-US"/>
        </a:p>
      </dgm:t>
    </dgm:pt>
    <dgm:pt modelId="{05923A9E-64CB-4205-A7EE-C8E5DBE8B029}" type="sibTrans" cxnId="{E107E003-F5CC-43B2-A165-EA1801FF5DF2}">
      <dgm:prSet/>
      <dgm:spPr/>
      <dgm:t>
        <a:bodyPr/>
        <a:lstStyle/>
        <a:p>
          <a:endParaRPr lang="en-US"/>
        </a:p>
      </dgm:t>
    </dgm:pt>
    <dgm:pt modelId="{EDA4FABE-A075-4678-96BD-B9D71160FEE9}" type="pres">
      <dgm:prSet presAssocID="{6878D659-E8C2-4C55-850D-3BF43C35A7C0}" presName="root" presStyleCnt="0">
        <dgm:presLayoutVars>
          <dgm:dir/>
          <dgm:resizeHandles val="exact"/>
        </dgm:presLayoutVars>
      </dgm:prSet>
      <dgm:spPr/>
    </dgm:pt>
    <dgm:pt modelId="{EC1F6F94-278A-4834-B1FF-5644C21A8CDE}" type="pres">
      <dgm:prSet presAssocID="{1A6EA779-A301-4278-B0F1-2BA75435E8DF}" presName="compNode" presStyleCnt="0"/>
      <dgm:spPr/>
    </dgm:pt>
    <dgm:pt modelId="{334234F5-DBA9-4A96-A679-6A044BC9592A}" type="pres">
      <dgm:prSet presAssocID="{1A6EA779-A301-4278-B0F1-2BA75435E8DF}" presName="iconBgRect" presStyleLbl="bgShp" presStyleIdx="0" presStyleCnt="3"/>
      <dgm:spPr/>
    </dgm:pt>
    <dgm:pt modelId="{C25EEE58-2029-4E51-920E-FCC34F45AD9F}" type="pres">
      <dgm:prSet presAssocID="{1A6EA779-A301-4278-B0F1-2BA75435E8D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g"/>
        </a:ext>
      </dgm:extLst>
    </dgm:pt>
    <dgm:pt modelId="{1A12E1D7-28EA-4751-8738-7D222DB4C165}" type="pres">
      <dgm:prSet presAssocID="{1A6EA779-A301-4278-B0F1-2BA75435E8DF}" presName="spaceRect" presStyleCnt="0"/>
      <dgm:spPr/>
    </dgm:pt>
    <dgm:pt modelId="{521A9F40-9372-4DDB-8BF8-07A421E8F883}" type="pres">
      <dgm:prSet presAssocID="{1A6EA779-A301-4278-B0F1-2BA75435E8DF}" presName="textRect" presStyleLbl="revTx" presStyleIdx="0" presStyleCnt="3">
        <dgm:presLayoutVars>
          <dgm:chMax val="1"/>
          <dgm:chPref val="1"/>
        </dgm:presLayoutVars>
      </dgm:prSet>
      <dgm:spPr/>
    </dgm:pt>
    <dgm:pt modelId="{DC59152D-D2DC-435D-810E-056247AAC5BB}" type="pres">
      <dgm:prSet presAssocID="{24176841-A5AB-4E56-81C0-1196BDEB3FDD}" presName="sibTrans" presStyleCnt="0"/>
      <dgm:spPr/>
    </dgm:pt>
    <dgm:pt modelId="{80A8277E-9906-4F87-9EED-A8BAACDE25CC}" type="pres">
      <dgm:prSet presAssocID="{EB0ECC60-F68A-46AD-908C-7407925738EC}" presName="compNode" presStyleCnt="0"/>
      <dgm:spPr/>
    </dgm:pt>
    <dgm:pt modelId="{027A722C-DD8B-4927-AE21-57AF64920C2C}" type="pres">
      <dgm:prSet presAssocID="{EB0ECC60-F68A-46AD-908C-7407925738EC}" presName="iconBgRect" presStyleLbl="bgShp" presStyleIdx="1" presStyleCnt="3"/>
      <dgm:spPr/>
    </dgm:pt>
    <dgm:pt modelId="{3AED792A-1745-4A82-A211-C6B02DC15442}" type="pres">
      <dgm:prSet presAssocID="{EB0ECC60-F68A-46AD-908C-7407925738E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itcase"/>
        </a:ext>
      </dgm:extLst>
    </dgm:pt>
    <dgm:pt modelId="{351FB3E9-7125-4C06-91BF-57ED5C271DB8}" type="pres">
      <dgm:prSet presAssocID="{EB0ECC60-F68A-46AD-908C-7407925738EC}" presName="spaceRect" presStyleCnt="0"/>
      <dgm:spPr/>
    </dgm:pt>
    <dgm:pt modelId="{4DB40E3F-5885-47BF-BE3D-3E524F750CD2}" type="pres">
      <dgm:prSet presAssocID="{EB0ECC60-F68A-46AD-908C-7407925738EC}" presName="textRect" presStyleLbl="revTx" presStyleIdx="1" presStyleCnt="3">
        <dgm:presLayoutVars>
          <dgm:chMax val="1"/>
          <dgm:chPref val="1"/>
        </dgm:presLayoutVars>
      </dgm:prSet>
      <dgm:spPr/>
    </dgm:pt>
    <dgm:pt modelId="{7E385450-459C-4E43-9616-D091D5DEF255}" type="pres">
      <dgm:prSet presAssocID="{2A2085E1-C883-498F-BC34-05236F38AB36}" presName="sibTrans" presStyleCnt="0"/>
      <dgm:spPr/>
    </dgm:pt>
    <dgm:pt modelId="{48E85DF3-F601-4DE6-A9E5-8693481A359D}" type="pres">
      <dgm:prSet presAssocID="{4C665640-94B9-4A1E-A561-FC8E02874778}" presName="compNode" presStyleCnt="0"/>
      <dgm:spPr/>
    </dgm:pt>
    <dgm:pt modelId="{0D834F01-F8D3-4CE6-9E73-46422A2EA4E3}" type="pres">
      <dgm:prSet presAssocID="{4C665640-94B9-4A1E-A561-FC8E02874778}" presName="iconBgRect" presStyleLbl="bgShp" presStyleIdx="2" presStyleCnt="3"/>
      <dgm:spPr/>
    </dgm:pt>
    <dgm:pt modelId="{67F08FBF-2DA5-4265-950B-A1B138501E05}" type="pres">
      <dgm:prSet presAssocID="{4C665640-94B9-4A1E-A561-FC8E0287477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an"/>
        </a:ext>
      </dgm:extLst>
    </dgm:pt>
    <dgm:pt modelId="{25D55DB8-110A-402A-A50E-3AA4462A53C4}" type="pres">
      <dgm:prSet presAssocID="{4C665640-94B9-4A1E-A561-FC8E02874778}" presName="spaceRect" presStyleCnt="0"/>
      <dgm:spPr/>
    </dgm:pt>
    <dgm:pt modelId="{8CEF07C6-93ED-415F-AE12-6639B727D364}" type="pres">
      <dgm:prSet presAssocID="{4C665640-94B9-4A1E-A561-FC8E02874778}" presName="textRect" presStyleLbl="revTx" presStyleIdx="2" presStyleCnt="3">
        <dgm:presLayoutVars>
          <dgm:chMax val="1"/>
          <dgm:chPref val="1"/>
        </dgm:presLayoutVars>
      </dgm:prSet>
      <dgm:spPr/>
    </dgm:pt>
  </dgm:ptLst>
  <dgm:cxnLst>
    <dgm:cxn modelId="{E107E003-F5CC-43B2-A165-EA1801FF5DF2}" srcId="{6878D659-E8C2-4C55-850D-3BF43C35A7C0}" destId="{4C665640-94B9-4A1E-A561-FC8E02874778}" srcOrd="2" destOrd="0" parTransId="{6A1F80BA-4BA4-48C2-9215-9D0CB97F5235}" sibTransId="{05923A9E-64CB-4205-A7EE-C8E5DBE8B029}"/>
    <dgm:cxn modelId="{C8270729-0EAC-488D-9369-0912EA86CD56}" type="presOf" srcId="{EB0ECC60-F68A-46AD-908C-7407925738EC}" destId="{4DB40E3F-5885-47BF-BE3D-3E524F750CD2}" srcOrd="0" destOrd="0" presId="urn:microsoft.com/office/officeart/2018/5/layout/IconCircleLabelList"/>
    <dgm:cxn modelId="{7FC88368-2DC8-4F80-A4C1-6A4055F62BC8}" type="presOf" srcId="{1A6EA779-A301-4278-B0F1-2BA75435E8DF}" destId="{521A9F40-9372-4DDB-8BF8-07A421E8F883}" srcOrd="0" destOrd="0" presId="urn:microsoft.com/office/officeart/2018/5/layout/IconCircleLabelList"/>
    <dgm:cxn modelId="{99B37A51-C794-4D17-A62A-62098F230937}" type="presOf" srcId="{6878D659-E8C2-4C55-850D-3BF43C35A7C0}" destId="{EDA4FABE-A075-4678-96BD-B9D71160FEE9}" srcOrd="0" destOrd="0" presId="urn:microsoft.com/office/officeart/2018/5/layout/IconCircleLabelList"/>
    <dgm:cxn modelId="{4356A271-D559-4575-8301-E110E4B98B51}" type="presOf" srcId="{4C665640-94B9-4A1E-A561-FC8E02874778}" destId="{8CEF07C6-93ED-415F-AE12-6639B727D364}" srcOrd="0" destOrd="0" presId="urn:microsoft.com/office/officeart/2018/5/layout/IconCircleLabelList"/>
    <dgm:cxn modelId="{8A75E698-C4B4-4762-B588-913084195EB1}" srcId="{6878D659-E8C2-4C55-850D-3BF43C35A7C0}" destId="{EB0ECC60-F68A-46AD-908C-7407925738EC}" srcOrd="1" destOrd="0" parTransId="{440837B2-5D6B-439B-86B9-D8C3B84F6835}" sibTransId="{2A2085E1-C883-498F-BC34-05236F38AB36}"/>
    <dgm:cxn modelId="{D201F1F1-808B-45ED-8E12-020019D700C8}" srcId="{6878D659-E8C2-4C55-850D-3BF43C35A7C0}" destId="{1A6EA779-A301-4278-B0F1-2BA75435E8DF}" srcOrd="0" destOrd="0" parTransId="{405F8426-883E-4E68-9382-FBFE98D564C0}" sibTransId="{24176841-A5AB-4E56-81C0-1196BDEB3FDD}"/>
    <dgm:cxn modelId="{8D682054-E34F-4EEB-B8E1-050521C9012B}" type="presParOf" srcId="{EDA4FABE-A075-4678-96BD-B9D71160FEE9}" destId="{EC1F6F94-278A-4834-B1FF-5644C21A8CDE}" srcOrd="0" destOrd="0" presId="urn:microsoft.com/office/officeart/2018/5/layout/IconCircleLabelList"/>
    <dgm:cxn modelId="{94821919-77BD-43BF-93E4-2FA3F4F8A5E5}" type="presParOf" srcId="{EC1F6F94-278A-4834-B1FF-5644C21A8CDE}" destId="{334234F5-DBA9-4A96-A679-6A044BC9592A}" srcOrd="0" destOrd="0" presId="urn:microsoft.com/office/officeart/2018/5/layout/IconCircleLabelList"/>
    <dgm:cxn modelId="{7A8EFD1D-C4D2-49AB-865D-F3E1F0754491}" type="presParOf" srcId="{EC1F6F94-278A-4834-B1FF-5644C21A8CDE}" destId="{C25EEE58-2029-4E51-920E-FCC34F45AD9F}" srcOrd="1" destOrd="0" presId="urn:microsoft.com/office/officeart/2018/5/layout/IconCircleLabelList"/>
    <dgm:cxn modelId="{1E76CE58-3935-449A-91E9-7455AC3A731E}" type="presParOf" srcId="{EC1F6F94-278A-4834-B1FF-5644C21A8CDE}" destId="{1A12E1D7-28EA-4751-8738-7D222DB4C165}" srcOrd="2" destOrd="0" presId="urn:microsoft.com/office/officeart/2018/5/layout/IconCircleLabelList"/>
    <dgm:cxn modelId="{07DFE66F-31B3-4764-83F7-D2C53C1E61F2}" type="presParOf" srcId="{EC1F6F94-278A-4834-B1FF-5644C21A8CDE}" destId="{521A9F40-9372-4DDB-8BF8-07A421E8F883}" srcOrd="3" destOrd="0" presId="urn:microsoft.com/office/officeart/2018/5/layout/IconCircleLabelList"/>
    <dgm:cxn modelId="{2F597B84-DE2B-414C-B282-5045D9D58462}" type="presParOf" srcId="{EDA4FABE-A075-4678-96BD-B9D71160FEE9}" destId="{DC59152D-D2DC-435D-810E-056247AAC5BB}" srcOrd="1" destOrd="0" presId="urn:microsoft.com/office/officeart/2018/5/layout/IconCircleLabelList"/>
    <dgm:cxn modelId="{A2DE69DE-4238-48BD-AFE7-D104070C922B}" type="presParOf" srcId="{EDA4FABE-A075-4678-96BD-B9D71160FEE9}" destId="{80A8277E-9906-4F87-9EED-A8BAACDE25CC}" srcOrd="2" destOrd="0" presId="urn:microsoft.com/office/officeart/2018/5/layout/IconCircleLabelList"/>
    <dgm:cxn modelId="{B898ADB2-0FA0-44BF-B22C-B4B4972BE8F7}" type="presParOf" srcId="{80A8277E-9906-4F87-9EED-A8BAACDE25CC}" destId="{027A722C-DD8B-4927-AE21-57AF64920C2C}" srcOrd="0" destOrd="0" presId="urn:microsoft.com/office/officeart/2018/5/layout/IconCircleLabelList"/>
    <dgm:cxn modelId="{FBFD18E2-A96E-4217-A9AB-87847F06C399}" type="presParOf" srcId="{80A8277E-9906-4F87-9EED-A8BAACDE25CC}" destId="{3AED792A-1745-4A82-A211-C6B02DC15442}" srcOrd="1" destOrd="0" presId="urn:microsoft.com/office/officeart/2018/5/layout/IconCircleLabelList"/>
    <dgm:cxn modelId="{646B632F-3A66-481F-8297-CF8C87CEC567}" type="presParOf" srcId="{80A8277E-9906-4F87-9EED-A8BAACDE25CC}" destId="{351FB3E9-7125-4C06-91BF-57ED5C271DB8}" srcOrd="2" destOrd="0" presId="urn:microsoft.com/office/officeart/2018/5/layout/IconCircleLabelList"/>
    <dgm:cxn modelId="{83A5283C-8D44-40CA-9947-DDB8DB1AB21E}" type="presParOf" srcId="{80A8277E-9906-4F87-9EED-A8BAACDE25CC}" destId="{4DB40E3F-5885-47BF-BE3D-3E524F750CD2}" srcOrd="3" destOrd="0" presId="urn:microsoft.com/office/officeart/2018/5/layout/IconCircleLabelList"/>
    <dgm:cxn modelId="{F4FEFCE6-0C6D-4832-9D92-3A97427C9A35}" type="presParOf" srcId="{EDA4FABE-A075-4678-96BD-B9D71160FEE9}" destId="{7E385450-459C-4E43-9616-D091D5DEF255}" srcOrd="3" destOrd="0" presId="urn:microsoft.com/office/officeart/2018/5/layout/IconCircleLabelList"/>
    <dgm:cxn modelId="{AEBCFF72-115E-427E-A0E9-CCAC6577880B}" type="presParOf" srcId="{EDA4FABE-A075-4678-96BD-B9D71160FEE9}" destId="{48E85DF3-F601-4DE6-A9E5-8693481A359D}" srcOrd="4" destOrd="0" presId="urn:microsoft.com/office/officeart/2018/5/layout/IconCircleLabelList"/>
    <dgm:cxn modelId="{65AD3406-96E8-4973-B81E-1EB1113F7973}" type="presParOf" srcId="{48E85DF3-F601-4DE6-A9E5-8693481A359D}" destId="{0D834F01-F8D3-4CE6-9E73-46422A2EA4E3}" srcOrd="0" destOrd="0" presId="urn:microsoft.com/office/officeart/2018/5/layout/IconCircleLabelList"/>
    <dgm:cxn modelId="{00D76065-796D-4FBE-ABA0-03E560121213}" type="presParOf" srcId="{48E85DF3-F601-4DE6-A9E5-8693481A359D}" destId="{67F08FBF-2DA5-4265-950B-A1B138501E05}" srcOrd="1" destOrd="0" presId="urn:microsoft.com/office/officeart/2018/5/layout/IconCircleLabelList"/>
    <dgm:cxn modelId="{6B59F055-AD1A-478D-A9ED-BC593D30DE6A}" type="presParOf" srcId="{48E85DF3-F601-4DE6-A9E5-8693481A359D}" destId="{25D55DB8-110A-402A-A50E-3AA4462A53C4}" srcOrd="2" destOrd="0" presId="urn:microsoft.com/office/officeart/2018/5/layout/IconCircleLabelList"/>
    <dgm:cxn modelId="{C30D1A44-A402-435B-BC7F-872563DA4B6C}" type="presParOf" srcId="{48E85DF3-F601-4DE6-A9E5-8693481A359D}" destId="{8CEF07C6-93ED-415F-AE12-6639B727D36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DB654C3-443A-4FBB-97D0-E807B1B70C1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23DB86D-921A-49AF-8D30-5633A3DE0725}">
      <dgm:prSet/>
      <dgm:spPr/>
      <dgm:t>
        <a:bodyPr/>
        <a:lstStyle/>
        <a:p>
          <a:r>
            <a:rPr lang="en-US" dirty="0">
              <a:solidFill>
                <a:schemeClr val="tx1"/>
              </a:solidFill>
            </a:rPr>
            <a:t>Must be affixed to vehicles including:</a:t>
          </a:r>
        </a:p>
      </dgm:t>
    </dgm:pt>
    <dgm:pt modelId="{442E4494-1321-495F-9C16-9730E84EA52C}" type="parTrans" cxnId="{FD5C6D65-5602-41A3-A1DB-1E7CE4AD3294}">
      <dgm:prSet/>
      <dgm:spPr/>
      <dgm:t>
        <a:bodyPr/>
        <a:lstStyle/>
        <a:p>
          <a:endParaRPr lang="en-US"/>
        </a:p>
      </dgm:t>
    </dgm:pt>
    <dgm:pt modelId="{E479E5DA-527D-4E2E-AED0-8B8AA562A396}" type="sibTrans" cxnId="{FD5C6D65-5602-41A3-A1DB-1E7CE4AD3294}">
      <dgm:prSet/>
      <dgm:spPr/>
      <dgm:t>
        <a:bodyPr/>
        <a:lstStyle/>
        <a:p>
          <a:endParaRPr lang="en-US"/>
        </a:p>
      </dgm:t>
    </dgm:pt>
    <dgm:pt modelId="{2FA0BB1E-8F89-407E-8E51-956E75929B8D}">
      <dgm:prSet/>
      <dgm:spPr/>
      <dgm:t>
        <a:bodyPr/>
        <a:lstStyle/>
        <a:p>
          <a:r>
            <a:rPr lang="en-US" dirty="0">
              <a:solidFill>
                <a:schemeClr val="tx1"/>
              </a:solidFill>
            </a:rPr>
            <a:t>Motorcycles – can have the pass in their wallet</a:t>
          </a:r>
        </a:p>
      </dgm:t>
    </dgm:pt>
    <dgm:pt modelId="{C6B23AF3-2225-405C-AC9F-8732D9E5FBF3}" type="parTrans" cxnId="{E0EC021A-6EEA-41A3-857B-0F5D95CF3DB1}">
      <dgm:prSet/>
      <dgm:spPr/>
      <dgm:t>
        <a:bodyPr/>
        <a:lstStyle/>
        <a:p>
          <a:endParaRPr lang="en-US"/>
        </a:p>
      </dgm:t>
    </dgm:pt>
    <dgm:pt modelId="{7CB78D22-8E09-4449-9AA3-B6AAB830CACF}" type="sibTrans" cxnId="{E0EC021A-6EEA-41A3-857B-0F5D95CF3DB1}">
      <dgm:prSet/>
      <dgm:spPr/>
      <dgm:t>
        <a:bodyPr/>
        <a:lstStyle/>
        <a:p>
          <a:endParaRPr lang="en-US"/>
        </a:p>
      </dgm:t>
    </dgm:pt>
    <dgm:pt modelId="{BD057540-B850-42FD-9314-6138B77141F5}">
      <dgm:prSet/>
      <dgm:spPr/>
      <dgm:t>
        <a:bodyPr/>
        <a:lstStyle/>
        <a:p>
          <a:r>
            <a:rPr lang="en-US" dirty="0">
              <a:solidFill>
                <a:schemeClr val="tx1"/>
              </a:solidFill>
            </a:rPr>
            <a:t>Golf carts</a:t>
          </a:r>
        </a:p>
      </dgm:t>
    </dgm:pt>
    <dgm:pt modelId="{32176F14-98C8-4DDA-B97B-6A6CCD1517C1}" type="parTrans" cxnId="{9E0B9A21-28D9-48BF-89A3-237155148651}">
      <dgm:prSet/>
      <dgm:spPr/>
      <dgm:t>
        <a:bodyPr/>
        <a:lstStyle/>
        <a:p>
          <a:endParaRPr lang="en-US"/>
        </a:p>
      </dgm:t>
    </dgm:pt>
    <dgm:pt modelId="{7F690FF1-561E-461A-B56C-C369169F1298}" type="sibTrans" cxnId="{9E0B9A21-28D9-48BF-89A3-237155148651}">
      <dgm:prSet/>
      <dgm:spPr/>
      <dgm:t>
        <a:bodyPr/>
        <a:lstStyle/>
        <a:p>
          <a:endParaRPr lang="en-US"/>
        </a:p>
      </dgm:t>
    </dgm:pt>
    <dgm:pt modelId="{12C54D50-0EAE-4486-A458-54CCFA8C7ECD}">
      <dgm:prSet/>
      <dgm:spPr/>
      <dgm:t>
        <a:bodyPr/>
        <a:lstStyle/>
        <a:p>
          <a:r>
            <a:rPr lang="en-US" dirty="0">
              <a:solidFill>
                <a:schemeClr val="tx1"/>
              </a:solidFill>
            </a:rPr>
            <a:t>Motor homes when there is no vehicle traveling with the motorhome</a:t>
          </a:r>
        </a:p>
      </dgm:t>
    </dgm:pt>
    <dgm:pt modelId="{9897A108-A2E7-4A37-B85C-AED0CF5C2975}" type="parTrans" cxnId="{04507F45-0830-45A3-A419-DBD1A58D950C}">
      <dgm:prSet/>
      <dgm:spPr/>
      <dgm:t>
        <a:bodyPr/>
        <a:lstStyle/>
        <a:p>
          <a:endParaRPr lang="en-US"/>
        </a:p>
      </dgm:t>
    </dgm:pt>
    <dgm:pt modelId="{314F3390-3C65-4D38-B277-BC31465A45DB}" type="sibTrans" cxnId="{04507F45-0830-45A3-A419-DBD1A58D950C}">
      <dgm:prSet/>
      <dgm:spPr/>
      <dgm:t>
        <a:bodyPr/>
        <a:lstStyle/>
        <a:p>
          <a:endParaRPr lang="en-US"/>
        </a:p>
      </dgm:t>
    </dgm:pt>
    <dgm:pt modelId="{70D1F45F-A1D8-424D-BB7C-4D9B07ACAE5F}" type="pres">
      <dgm:prSet presAssocID="{1DB654C3-443A-4FBB-97D0-E807B1B70C1E}" presName="root" presStyleCnt="0">
        <dgm:presLayoutVars>
          <dgm:dir/>
          <dgm:resizeHandles val="exact"/>
        </dgm:presLayoutVars>
      </dgm:prSet>
      <dgm:spPr/>
    </dgm:pt>
    <dgm:pt modelId="{674F70F9-E225-428D-925E-1E5E63477D7C}" type="pres">
      <dgm:prSet presAssocID="{D23DB86D-921A-49AF-8D30-5633A3DE0725}" presName="compNode" presStyleCnt="0"/>
      <dgm:spPr/>
    </dgm:pt>
    <dgm:pt modelId="{95C549F7-7A46-411D-9A4A-36BFB40B512C}" type="pres">
      <dgm:prSet presAssocID="{D23DB86D-921A-49AF-8D30-5633A3DE0725}" presName="bgRect" presStyleLbl="bgShp" presStyleIdx="0" presStyleCnt="4"/>
      <dgm:spPr/>
    </dgm:pt>
    <dgm:pt modelId="{E9FA3B9D-65C8-4744-BD12-8AE168512709}" type="pres">
      <dgm:prSet presAssocID="{D23DB86D-921A-49AF-8D30-5633A3DE0725}" presName="iconRect" presStyleLbl="node1" presStyleIdx="0" presStyleCnt="4"/>
      <dgm:spPr>
        <a:solidFill>
          <a:schemeClr val="accent2"/>
        </a:solidFill>
        <a:ln>
          <a:noFill/>
        </a:ln>
      </dgm:spPr>
    </dgm:pt>
    <dgm:pt modelId="{339F88D8-1FF3-48AF-B98C-09EF37DFC089}" type="pres">
      <dgm:prSet presAssocID="{D23DB86D-921A-49AF-8D30-5633A3DE0725}" presName="spaceRect" presStyleCnt="0"/>
      <dgm:spPr/>
    </dgm:pt>
    <dgm:pt modelId="{179AB4EC-D74F-41AC-8A94-D5A98B1B55E6}" type="pres">
      <dgm:prSet presAssocID="{D23DB86D-921A-49AF-8D30-5633A3DE0725}" presName="parTx" presStyleLbl="revTx" presStyleIdx="0" presStyleCnt="4">
        <dgm:presLayoutVars>
          <dgm:chMax val="0"/>
          <dgm:chPref val="0"/>
        </dgm:presLayoutVars>
      </dgm:prSet>
      <dgm:spPr/>
    </dgm:pt>
    <dgm:pt modelId="{0B2BAD4C-392C-496F-8BAB-9E71CE8D896C}" type="pres">
      <dgm:prSet presAssocID="{E479E5DA-527D-4E2E-AED0-8B8AA562A396}" presName="sibTrans" presStyleCnt="0"/>
      <dgm:spPr/>
    </dgm:pt>
    <dgm:pt modelId="{A1163399-6B21-4031-91BB-1B064103688D}" type="pres">
      <dgm:prSet presAssocID="{2FA0BB1E-8F89-407E-8E51-956E75929B8D}" presName="compNode" presStyleCnt="0"/>
      <dgm:spPr/>
    </dgm:pt>
    <dgm:pt modelId="{B1CD8011-8D85-4E0A-95AB-45A338693798}" type="pres">
      <dgm:prSet presAssocID="{2FA0BB1E-8F89-407E-8E51-956E75929B8D}" presName="bgRect" presStyleLbl="bgShp" presStyleIdx="1" presStyleCnt="4"/>
      <dgm:spPr/>
    </dgm:pt>
    <dgm:pt modelId="{67A0BA73-6310-4A3E-99EE-4C49382AF5C9}" type="pres">
      <dgm:prSet presAssocID="{2FA0BB1E-8F89-407E-8E51-956E75929B8D}" presName="iconRect" presStyleLbl="node1" presStyleIdx="1"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otorcycle"/>
        </a:ext>
      </dgm:extLst>
    </dgm:pt>
    <dgm:pt modelId="{076B5CFF-B68F-4105-9CA6-C687A159E617}" type="pres">
      <dgm:prSet presAssocID="{2FA0BB1E-8F89-407E-8E51-956E75929B8D}" presName="spaceRect" presStyleCnt="0"/>
      <dgm:spPr/>
    </dgm:pt>
    <dgm:pt modelId="{19C673E6-7C5E-49FA-B2C0-CD8F5443345A}" type="pres">
      <dgm:prSet presAssocID="{2FA0BB1E-8F89-407E-8E51-956E75929B8D}" presName="parTx" presStyleLbl="revTx" presStyleIdx="1" presStyleCnt="4">
        <dgm:presLayoutVars>
          <dgm:chMax val="0"/>
          <dgm:chPref val="0"/>
        </dgm:presLayoutVars>
      </dgm:prSet>
      <dgm:spPr/>
    </dgm:pt>
    <dgm:pt modelId="{E78C7D6A-FE16-4E62-8CE9-E7F9F57C5CCB}" type="pres">
      <dgm:prSet presAssocID="{7CB78D22-8E09-4449-9AA3-B6AAB830CACF}" presName="sibTrans" presStyleCnt="0"/>
      <dgm:spPr/>
    </dgm:pt>
    <dgm:pt modelId="{08216CB3-9691-466E-902E-315C59324757}" type="pres">
      <dgm:prSet presAssocID="{BD057540-B850-42FD-9314-6138B77141F5}" presName="compNode" presStyleCnt="0"/>
      <dgm:spPr/>
    </dgm:pt>
    <dgm:pt modelId="{38861DBA-5528-4114-9F33-C486F55885E0}" type="pres">
      <dgm:prSet presAssocID="{BD057540-B850-42FD-9314-6138B77141F5}" presName="bgRect" presStyleLbl="bgShp" presStyleIdx="2" presStyleCnt="4"/>
      <dgm:spPr/>
    </dgm:pt>
    <dgm:pt modelId="{B4EF8F5D-6F3F-4804-A9F5-4C7A8B44FDB2}" type="pres">
      <dgm:prSet presAssocID="{BD057540-B850-42FD-9314-6138B77141F5}" presName="icon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olf"/>
        </a:ext>
      </dgm:extLst>
    </dgm:pt>
    <dgm:pt modelId="{C39745D9-89E1-49B5-9932-48A4281BFBBC}" type="pres">
      <dgm:prSet presAssocID="{BD057540-B850-42FD-9314-6138B77141F5}" presName="spaceRect" presStyleCnt="0"/>
      <dgm:spPr/>
    </dgm:pt>
    <dgm:pt modelId="{AA8D268B-B813-4F5F-86F2-8EA56E9FFF1D}" type="pres">
      <dgm:prSet presAssocID="{BD057540-B850-42FD-9314-6138B77141F5}" presName="parTx" presStyleLbl="revTx" presStyleIdx="2" presStyleCnt="4">
        <dgm:presLayoutVars>
          <dgm:chMax val="0"/>
          <dgm:chPref val="0"/>
        </dgm:presLayoutVars>
      </dgm:prSet>
      <dgm:spPr/>
    </dgm:pt>
    <dgm:pt modelId="{011DF993-19CA-4623-9029-CD7721C1F931}" type="pres">
      <dgm:prSet presAssocID="{7F690FF1-561E-461A-B56C-C369169F1298}" presName="sibTrans" presStyleCnt="0"/>
      <dgm:spPr/>
    </dgm:pt>
    <dgm:pt modelId="{4A4B6B29-9DDA-43A1-B297-107BF7B4DE3A}" type="pres">
      <dgm:prSet presAssocID="{12C54D50-0EAE-4486-A458-54CCFA8C7ECD}" presName="compNode" presStyleCnt="0"/>
      <dgm:spPr/>
    </dgm:pt>
    <dgm:pt modelId="{B8B948B6-19D0-4131-9844-3FFDDBBB5DD9}" type="pres">
      <dgm:prSet presAssocID="{12C54D50-0EAE-4486-A458-54CCFA8C7ECD}" presName="bgRect" presStyleLbl="bgShp" presStyleIdx="3" presStyleCnt="4"/>
      <dgm:spPr/>
    </dgm:pt>
    <dgm:pt modelId="{3E87C829-8FE4-4CDD-8EBD-4A6DDDC6583C}" type="pres">
      <dgm:prSet presAssocID="{12C54D50-0EAE-4486-A458-54CCFA8C7ECD}" presName="iconRect" presStyleLbl="node1" presStyleIdx="3"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ailer"/>
        </a:ext>
      </dgm:extLst>
    </dgm:pt>
    <dgm:pt modelId="{2FBACC4E-7868-4BE6-950A-605CC59256F8}" type="pres">
      <dgm:prSet presAssocID="{12C54D50-0EAE-4486-A458-54CCFA8C7ECD}" presName="spaceRect" presStyleCnt="0"/>
      <dgm:spPr/>
    </dgm:pt>
    <dgm:pt modelId="{CBAE4429-DC44-4C1F-A1DA-0C1DA8BFA0BF}" type="pres">
      <dgm:prSet presAssocID="{12C54D50-0EAE-4486-A458-54CCFA8C7ECD}" presName="parTx" presStyleLbl="revTx" presStyleIdx="3" presStyleCnt="4">
        <dgm:presLayoutVars>
          <dgm:chMax val="0"/>
          <dgm:chPref val="0"/>
        </dgm:presLayoutVars>
      </dgm:prSet>
      <dgm:spPr/>
    </dgm:pt>
  </dgm:ptLst>
  <dgm:cxnLst>
    <dgm:cxn modelId="{E0EC021A-6EEA-41A3-857B-0F5D95CF3DB1}" srcId="{1DB654C3-443A-4FBB-97D0-E807B1B70C1E}" destId="{2FA0BB1E-8F89-407E-8E51-956E75929B8D}" srcOrd="1" destOrd="0" parTransId="{C6B23AF3-2225-405C-AC9F-8732D9E5FBF3}" sibTransId="{7CB78D22-8E09-4449-9AA3-B6AAB830CACF}"/>
    <dgm:cxn modelId="{9E0B9A21-28D9-48BF-89A3-237155148651}" srcId="{1DB654C3-443A-4FBB-97D0-E807B1B70C1E}" destId="{BD057540-B850-42FD-9314-6138B77141F5}" srcOrd="2" destOrd="0" parTransId="{32176F14-98C8-4DDA-B97B-6A6CCD1517C1}" sibTransId="{7F690FF1-561E-461A-B56C-C369169F1298}"/>
    <dgm:cxn modelId="{FD5C6D65-5602-41A3-A1DB-1E7CE4AD3294}" srcId="{1DB654C3-443A-4FBB-97D0-E807B1B70C1E}" destId="{D23DB86D-921A-49AF-8D30-5633A3DE0725}" srcOrd="0" destOrd="0" parTransId="{442E4494-1321-495F-9C16-9730E84EA52C}" sibTransId="{E479E5DA-527D-4E2E-AED0-8B8AA562A396}"/>
    <dgm:cxn modelId="{04507F45-0830-45A3-A419-DBD1A58D950C}" srcId="{1DB654C3-443A-4FBB-97D0-E807B1B70C1E}" destId="{12C54D50-0EAE-4486-A458-54CCFA8C7ECD}" srcOrd="3" destOrd="0" parTransId="{9897A108-A2E7-4A37-B85C-AED0CF5C2975}" sibTransId="{314F3390-3C65-4D38-B277-BC31465A45DB}"/>
    <dgm:cxn modelId="{47955250-A17E-4DBF-8A5A-CF6DE87B90E8}" type="presOf" srcId="{1DB654C3-443A-4FBB-97D0-E807B1B70C1E}" destId="{70D1F45F-A1D8-424D-BB7C-4D9B07ACAE5F}" srcOrd="0" destOrd="0" presId="urn:microsoft.com/office/officeart/2018/2/layout/IconVerticalSolidList"/>
    <dgm:cxn modelId="{FC3FCC57-A46F-41B1-92C1-56C355224EBD}" type="presOf" srcId="{2FA0BB1E-8F89-407E-8E51-956E75929B8D}" destId="{19C673E6-7C5E-49FA-B2C0-CD8F5443345A}" srcOrd="0" destOrd="0" presId="urn:microsoft.com/office/officeart/2018/2/layout/IconVerticalSolidList"/>
    <dgm:cxn modelId="{16E1AB79-59EE-4B51-855A-11D560627374}" type="presOf" srcId="{D23DB86D-921A-49AF-8D30-5633A3DE0725}" destId="{179AB4EC-D74F-41AC-8A94-D5A98B1B55E6}" srcOrd="0" destOrd="0" presId="urn:microsoft.com/office/officeart/2018/2/layout/IconVerticalSolidList"/>
    <dgm:cxn modelId="{3563ED86-9B4A-4362-8DA0-867AF867F5F3}" type="presOf" srcId="{BD057540-B850-42FD-9314-6138B77141F5}" destId="{AA8D268B-B813-4F5F-86F2-8EA56E9FFF1D}" srcOrd="0" destOrd="0" presId="urn:microsoft.com/office/officeart/2018/2/layout/IconVerticalSolidList"/>
    <dgm:cxn modelId="{4EDEA689-B6F1-48E4-96E2-3B7D908F3C45}" type="presOf" srcId="{12C54D50-0EAE-4486-A458-54CCFA8C7ECD}" destId="{CBAE4429-DC44-4C1F-A1DA-0C1DA8BFA0BF}" srcOrd="0" destOrd="0" presId="urn:microsoft.com/office/officeart/2018/2/layout/IconVerticalSolidList"/>
    <dgm:cxn modelId="{66495FDF-3A1C-4453-874E-3A8121E7FAC2}" type="presParOf" srcId="{70D1F45F-A1D8-424D-BB7C-4D9B07ACAE5F}" destId="{674F70F9-E225-428D-925E-1E5E63477D7C}" srcOrd="0" destOrd="0" presId="urn:microsoft.com/office/officeart/2018/2/layout/IconVerticalSolidList"/>
    <dgm:cxn modelId="{54E599F2-DE23-46A2-ADC5-1196362074E6}" type="presParOf" srcId="{674F70F9-E225-428D-925E-1E5E63477D7C}" destId="{95C549F7-7A46-411D-9A4A-36BFB40B512C}" srcOrd="0" destOrd="0" presId="urn:microsoft.com/office/officeart/2018/2/layout/IconVerticalSolidList"/>
    <dgm:cxn modelId="{EB16539C-8F4A-4E5F-A3AD-099D2794496F}" type="presParOf" srcId="{674F70F9-E225-428D-925E-1E5E63477D7C}" destId="{E9FA3B9D-65C8-4744-BD12-8AE168512709}" srcOrd="1" destOrd="0" presId="urn:microsoft.com/office/officeart/2018/2/layout/IconVerticalSolidList"/>
    <dgm:cxn modelId="{08E59127-648C-486A-8A5D-A6A8E68786C8}" type="presParOf" srcId="{674F70F9-E225-428D-925E-1E5E63477D7C}" destId="{339F88D8-1FF3-48AF-B98C-09EF37DFC089}" srcOrd="2" destOrd="0" presId="urn:microsoft.com/office/officeart/2018/2/layout/IconVerticalSolidList"/>
    <dgm:cxn modelId="{9F42A2D4-CE7D-4BF7-A091-B03C1F0DECC4}" type="presParOf" srcId="{674F70F9-E225-428D-925E-1E5E63477D7C}" destId="{179AB4EC-D74F-41AC-8A94-D5A98B1B55E6}" srcOrd="3" destOrd="0" presId="urn:microsoft.com/office/officeart/2018/2/layout/IconVerticalSolidList"/>
    <dgm:cxn modelId="{76E4BE7E-9A5E-4BD4-B54E-7AB4EDD12159}" type="presParOf" srcId="{70D1F45F-A1D8-424D-BB7C-4D9B07ACAE5F}" destId="{0B2BAD4C-392C-496F-8BAB-9E71CE8D896C}" srcOrd="1" destOrd="0" presId="urn:microsoft.com/office/officeart/2018/2/layout/IconVerticalSolidList"/>
    <dgm:cxn modelId="{5B0EFA47-67B3-4C68-B647-5E51C87E3A52}" type="presParOf" srcId="{70D1F45F-A1D8-424D-BB7C-4D9B07ACAE5F}" destId="{A1163399-6B21-4031-91BB-1B064103688D}" srcOrd="2" destOrd="0" presId="urn:microsoft.com/office/officeart/2018/2/layout/IconVerticalSolidList"/>
    <dgm:cxn modelId="{D4D68392-9C2B-4662-B40F-63FDD019E4AF}" type="presParOf" srcId="{A1163399-6B21-4031-91BB-1B064103688D}" destId="{B1CD8011-8D85-4E0A-95AB-45A338693798}" srcOrd="0" destOrd="0" presId="urn:microsoft.com/office/officeart/2018/2/layout/IconVerticalSolidList"/>
    <dgm:cxn modelId="{B5B5C63A-6B29-4F37-9766-510015E46712}" type="presParOf" srcId="{A1163399-6B21-4031-91BB-1B064103688D}" destId="{67A0BA73-6310-4A3E-99EE-4C49382AF5C9}" srcOrd="1" destOrd="0" presId="urn:microsoft.com/office/officeart/2018/2/layout/IconVerticalSolidList"/>
    <dgm:cxn modelId="{92483296-BDE7-4936-9915-344987A71E09}" type="presParOf" srcId="{A1163399-6B21-4031-91BB-1B064103688D}" destId="{076B5CFF-B68F-4105-9CA6-C687A159E617}" srcOrd="2" destOrd="0" presId="urn:microsoft.com/office/officeart/2018/2/layout/IconVerticalSolidList"/>
    <dgm:cxn modelId="{B7FDC46C-371C-4868-9C11-4FF16F764A94}" type="presParOf" srcId="{A1163399-6B21-4031-91BB-1B064103688D}" destId="{19C673E6-7C5E-49FA-B2C0-CD8F5443345A}" srcOrd="3" destOrd="0" presId="urn:microsoft.com/office/officeart/2018/2/layout/IconVerticalSolidList"/>
    <dgm:cxn modelId="{52218B04-8751-4008-9C7B-D278151CA3EA}" type="presParOf" srcId="{70D1F45F-A1D8-424D-BB7C-4D9B07ACAE5F}" destId="{E78C7D6A-FE16-4E62-8CE9-E7F9F57C5CCB}" srcOrd="3" destOrd="0" presId="urn:microsoft.com/office/officeart/2018/2/layout/IconVerticalSolidList"/>
    <dgm:cxn modelId="{07B1FBC2-6707-4755-A38D-6E22D3C6B7FC}" type="presParOf" srcId="{70D1F45F-A1D8-424D-BB7C-4D9B07ACAE5F}" destId="{08216CB3-9691-466E-902E-315C59324757}" srcOrd="4" destOrd="0" presId="urn:microsoft.com/office/officeart/2018/2/layout/IconVerticalSolidList"/>
    <dgm:cxn modelId="{DC5C5DD1-09C1-4A15-918F-807ACC0D2086}" type="presParOf" srcId="{08216CB3-9691-466E-902E-315C59324757}" destId="{38861DBA-5528-4114-9F33-C486F55885E0}" srcOrd="0" destOrd="0" presId="urn:microsoft.com/office/officeart/2018/2/layout/IconVerticalSolidList"/>
    <dgm:cxn modelId="{C5211C84-C127-4DCD-B75A-19B91DC09828}" type="presParOf" srcId="{08216CB3-9691-466E-902E-315C59324757}" destId="{B4EF8F5D-6F3F-4804-A9F5-4C7A8B44FDB2}" srcOrd="1" destOrd="0" presId="urn:microsoft.com/office/officeart/2018/2/layout/IconVerticalSolidList"/>
    <dgm:cxn modelId="{CE8F76BF-AE02-4041-A471-7E0F0AFCCC48}" type="presParOf" srcId="{08216CB3-9691-466E-902E-315C59324757}" destId="{C39745D9-89E1-49B5-9932-48A4281BFBBC}" srcOrd="2" destOrd="0" presId="urn:microsoft.com/office/officeart/2018/2/layout/IconVerticalSolidList"/>
    <dgm:cxn modelId="{B8D4BBE5-FEAE-4ADA-B136-6A505038B49E}" type="presParOf" srcId="{08216CB3-9691-466E-902E-315C59324757}" destId="{AA8D268B-B813-4F5F-86F2-8EA56E9FFF1D}" srcOrd="3" destOrd="0" presId="urn:microsoft.com/office/officeart/2018/2/layout/IconVerticalSolidList"/>
    <dgm:cxn modelId="{B2357507-BE27-4FC5-BE15-6E27C7BFCECE}" type="presParOf" srcId="{70D1F45F-A1D8-424D-BB7C-4D9B07ACAE5F}" destId="{011DF993-19CA-4623-9029-CD7721C1F931}" srcOrd="5" destOrd="0" presId="urn:microsoft.com/office/officeart/2018/2/layout/IconVerticalSolidList"/>
    <dgm:cxn modelId="{8BF2C65B-0188-466B-AC1B-599EC1A6020B}" type="presParOf" srcId="{70D1F45F-A1D8-424D-BB7C-4D9B07ACAE5F}" destId="{4A4B6B29-9DDA-43A1-B297-107BF7B4DE3A}" srcOrd="6" destOrd="0" presId="urn:microsoft.com/office/officeart/2018/2/layout/IconVerticalSolidList"/>
    <dgm:cxn modelId="{CF2BEA68-AB2B-46B4-9FA6-C6B5FC8C85EF}" type="presParOf" srcId="{4A4B6B29-9DDA-43A1-B297-107BF7B4DE3A}" destId="{B8B948B6-19D0-4131-9844-3FFDDBBB5DD9}" srcOrd="0" destOrd="0" presId="urn:microsoft.com/office/officeart/2018/2/layout/IconVerticalSolidList"/>
    <dgm:cxn modelId="{635C91E6-CD4B-4656-9849-F39E5F6989EF}" type="presParOf" srcId="{4A4B6B29-9DDA-43A1-B297-107BF7B4DE3A}" destId="{3E87C829-8FE4-4CDD-8EBD-4A6DDDC6583C}" srcOrd="1" destOrd="0" presId="urn:microsoft.com/office/officeart/2018/2/layout/IconVerticalSolidList"/>
    <dgm:cxn modelId="{9A14C562-7F72-4D1E-85C6-9DFD7FDC43C7}" type="presParOf" srcId="{4A4B6B29-9DDA-43A1-B297-107BF7B4DE3A}" destId="{2FBACC4E-7868-4BE6-950A-605CC59256F8}" srcOrd="2" destOrd="0" presId="urn:microsoft.com/office/officeart/2018/2/layout/IconVerticalSolidList"/>
    <dgm:cxn modelId="{819B9360-1F5D-4853-812D-CE6BAA480324}" type="presParOf" srcId="{4A4B6B29-9DDA-43A1-B297-107BF7B4DE3A}" destId="{CBAE4429-DC44-4C1F-A1DA-0C1DA8BFA0B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E9D1DB1-2B50-49A1-ADE7-318165E16CC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48DF184-B7C4-4916-BFBF-B1CD215A6D95}">
      <dgm:prSet/>
      <dgm:spPr/>
      <dgm:t>
        <a:bodyPr/>
        <a:lstStyle/>
        <a:p>
          <a:pPr>
            <a:defRPr cap="all"/>
          </a:pPr>
          <a:r>
            <a:rPr lang="en-US"/>
            <a:t>Mecosta County Resident </a:t>
          </a:r>
        </a:p>
      </dgm:t>
    </dgm:pt>
    <dgm:pt modelId="{617BBC8C-47DD-4E65-8AB4-02A8E66349F9}" type="parTrans" cxnId="{BBA773A0-CDA4-43C1-92F1-BCBBDB64557A}">
      <dgm:prSet/>
      <dgm:spPr/>
      <dgm:t>
        <a:bodyPr/>
        <a:lstStyle/>
        <a:p>
          <a:endParaRPr lang="en-US"/>
        </a:p>
      </dgm:t>
    </dgm:pt>
    <dgm:pt modelId="{EEC39880-56BB-4B87-A5E6-E22E7EB54B32}" type="sibTrans" cxnId="{BBA773A0-CDA4-43C1-92F1-BCBBDB64557A}">
      <dgm:prSet/>
      <dgm:spPr/>
      <dgm:t>
        <a:bodyPr/>
        <a:lstStyle/>
        <a:p>
          <a:endParaRPr lang="en-US"/>
        </a:p>
      </dgm:t>
    </dgm:pt>
    <dgm:pt modelId="{ED18BA40-4DA4-4D93-8D76-BB21F850900A}">
      <dgm:prSet/>
      <dgm:spPr/>
      <dgm:t>
        <a:bodyPr/>
        <a:lstStyle/>
        <a:p>
          <a:pPr>
            <a:defRPr cap="all"/>
          </a:pPr>
          <a:r>
            <a:rPr lang="en-US"/>
            <a:t>Non-Resident</a:t>
          </a:r>
        </a:p>
      </dgm:t>
    </dgm:pt>
    <dgm:pt modelId="{51ED20B1-E2B3-492A-B12C-83C48F3634D8}" type="parTrans" cxnId="{F6EF3D6F-375D-4623-B317-4FEDACD62857}">
      <dgm:prSet/>
      <dgm:spPr/>
      <dgm:t>
        <a:bodyPr/>
        <a:lstStyle/>
        <a:p>
          <a:endParaRPr lang="en-US"/>
        </a:p>
      </dgm:t>
    </dgm:pt>
    <dgm:pt modelId="{401497DC-DE69-4E38-8CF5-3D741E695C06}" type="sibTrans" cxnId="{F6EF3D6F-375D-4623-B317-4FEDACD62857}">
      <dgm:prSet/>
      <dgm:spPr/>
      <dgm:t>
        <a:bodyPr/>
        <a:lstStyle/>
        <a:p>
          <a:endParaRPr lang="en-US"/>
        </a:p>
      </dgm:t>
    </dgm:pt>
    <dgm:pt modelId="{6BACEEF0-3672-4E1A-BF81-B10A777A49C9}" type="pres">
      <dgm:prSet presAssocID="{BE9D1DB1-2B50-49A1-ADE7-318165E16CCA}" presName="root" presStyleCnt="0">
        <dgm:presLayoutVars>
          <dgm:dir/>
          <dgm:resizeHandles val="exact"/>
        </dgm:presLayoutVars>
      </dgm:prSet>
      <dgm:spPr/>
    </dgm:pt>
    <dgm:pt modelId="{AA67C95A-2231-4A89-ADBE-894119B5053B}" type="pres">
      <dgm:prSet presAssocID="{348DF184-B7C4-4916-BFBF-B1CD215A6D95}" presName="compNode" presStyleCnt="0"/>
      <dgm:spPr/>
    </dgm:pt>
    <dgm:pt modelId="{6BF84308-EB40-4BAF-86BE-0753BE79CAF6}" type="pres">
      <dgm:prSet presAssocID="{348DF184-B7C4-4916-BFBF-B1CD215A6D95}" presName="iconBgRect" presStyleLbl="bgShp" presStyleIdx="0" presStyleCnt="2"/>
      <dgm:spPr/>
    </dgm:pt>
    <dgm:pt modelId="{F928666E-D24D-47B7-9FDE-96E13D6FB609}" type="pres">
      <dgm:prSet presAssocID="{348DF184-B7C4-4916-BFBF-B1CD215A6D9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78438EC2-4DE3-4BD5-BF58-49388C7E8270}" type="pres">
      <dgm:prSet presAssocID="{348DF184-B7C4-4916-BFBF-B1CD215A6D95}" presName="spaceRect" presStyleCnt="0"/>
      <dgm:spPr/>
    </dgm:pt>
    <dgm:pt modelId="{255E3A84-54FB-448E-9DF9-EB41E802B00D}" type="pres">
      <dgm:prSet presAssocID="{348DF184-B7C4-4916-BFBF-B1CD215A6D95}" presName="textRect" presStyleLbl="revTx" presStyleIdx="0" presStyleCnt="2">
        <dgm:presLayoutVars>
          <dgm:chMax val="1"/>
          <dgm:chPref val="1"/>
        </dgm:presLayoutVars>
      </dgm:prSet>
      <dgm:spPr/>
    </dgm:pt>
    <dgm:pt modelId="{52E5BE1B-1D0E-49D2-ABBB-7E669981D38D}" type="pres">
      <dgm:prSet presAssocID="{EEC39880-56BB-4B87-A5E6-E22E7EB54B32}" presName="sibTrans" presStyleCnt="0"/>
      <dgm:spPr/>
    </dgm:pt>
    <dgm:pt modelId="{3E90952A-A4AB-44D8-BC6F-8BBD805D602D}" type="pres">
      <dgm:prSet presAssocID="{ED18BA40-4DA4-4D93-8D76-BB21F850900A}" presName="compNode" presStyleCnt="0"/>
      <dgm:spPr/>
    </dgm:pt>
    <dgm:pt modelId="{FA994857-2DDE-49E5-B806-8F0FCFE9561F}" type="pres">
      <dgm:prSet presAssocID="{ED18BA40-4DA4-4D93-8D76-BB21F850900A}" presName="iconBgRect" presStyleLbl="bgShp" presStyleIdx="1" presStyleCnt="2"/>
      <dgm:spPr/>
    </dgm:pt>
    <dgm:pt modelId="{3D350CBF-C493-4011-A9D4-72F0BE425E57}" type="pres">
      <dgm:prSet presAssocID="{ED18BA40-4DA4-4D93-8D76-BB21F850900A}"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ish"/>
        </a:ext>
      </dgm:extLst>
    </dgm:pt>
    <dgm:pt modelId="{96D1FE87-7ADF-4523-9526-29441FC20E31}" type="pres">
      <dgm:prSet presAssocID="{ED18BA40-4DA4-4D93-8D76-BB21F850900A}" presName="spaceRect" presStyleCnt="0"/>
      <dgm:spPr/>
    </dgm:pt>
    <dgm:pt modelId="{38493D4E-384F-4738-862B-620D8C59C5D6}" type="pres">
      <dgm:prSet presAssocID="{ED18BA40-4DA4-4D93-8D76-BB21F850900A}" presName="textRect" presStyleLbl="revTx" presStyleIdx="1" presStyleCnt="2">
        <dgm:presLayoutVars>
          <dgm:chMax val="1"/>
          <dgm:chPref val="1"/>
        </dgm:presLayoutVars>
      </dgm:prSet>
      <dgm:spPr/>
    </dgm:pt>
  </dgm:ptLst>
  <dgm:cxnLst>
    <dgm:cxn modelId="{00824531-D026-4E74-913D-8E4720D3C90A}" type="presOf" srcId="{BE9D1DB1-2B50-49A1-ADE7-318165E16CCA}" destId="{6BACEEF0-3672-4E1A-BF81-B10A777A49C9}" srcOrd="0" destOrd="0" presId="urn:microsoft.com/office/officeart/2018/5/layout/IconCircleLabelList"/>
    <dgm:cxn modelId="{F6EF3D6F-375D-4623-B317-4FEDACD62857}" srcId="{BE9D1DB1-2B50-49A1-ADE7-318165E16CCA}" destId="{ED18BA40-4DA4-4D93-8D76-BB21F850900A}" srcOrd="1" destOrd="0" parTransId="{51ED20B1-E2B3-492A-B12C-83C48F3634D8}" sibTransId="{401497DC-DE69-4E38-8CF5-3D741E695C06}"/>
    <dgm:cxn modelId="{93669574-F6FF-4C3B-A1E7-CB1B4A68463F}" type="presOf" srcId="{ED18BA40-4DA4-4D93-8D76-BB21F850900A}" destId="{38493D4E-384F-4738-862B-620D8C59C5D6}" srcOrd="0" destOrd="0" presId="urn:microsoft.com/office/officeart/2018/5/layout/IconCircleLabelList"/>
    <dgm:cxn modelId="{6AFF5378-707B-45C1-AB8F-919B18373D0B}" type="presOf" srcId="{348DF184-B7C4-4916-BFBF-B1CD215A6D95}" destId="{255E3A84-54FB-448E-9DF9-EB41E802B00D}" srcOrd="0" destOrd="0" presId="urn:microsoft.com/office/officeart/2018/5/layout/IconCircleLabelList"/>
    <dgm:cxn modelId="{BBA773A0-CDA4-43C1-92F1-BCBBDB64557A}" srcId="{BE9D1DB1-2B50-49A1-ADE7-318165E16CCA}" destId="{348DF184-B7C4-4916-BFBF-B1CD215A6D95}" srcOrd="0" destOrd="0" parTransId="{617BBC8C-47DD-4E65-8AB4-02A8E66349F9}" sibTransId="{EEC39880-56BB-4B87-A5E6-E22E7EB54B32}"/>
    <dgm:cxn modelId="{9E33746F-8A7B-4D80-8A8E-D26FD9EAD16B}" type="presParOf" srcId="{6BACEEF0-3672-4E1A-BF81-B10A777A49C9}" destId="{AA67C95A-2231-4A89-ADBE-894119B5053B}" srcOrd="0" destOrd="0" presId="urn:microsoft.com/office/officeart/2018/5/layout/IconCircleLabelList"/>
    <dgm:cxn modelId="{0AECF832-A3C4-4472-838C-32B76620EA96}" type="presParOf" srcId="{AA67C95A-2231-4A89-ADBE-894119B5053B}" destId="{6BF84308-EB40-4BAF-86BE-0753BE79CAF6}" srcOrd="0" destOrd="0" presId="urn:microsoft.com/office/officeart/2018/5/layout/IconCircleLabelList"/>
    <dgm:cxn modelId="{31A91141-9DB9-4210-94F5-7BA40078BA45}" type="presParOf" srcId="{AA67C95A-2231-4A89-ADBE-894119B5053B}" destId="{F928666E-D24D-47B7-9FDE-96E13D6FB609}" srcOrd="1" destOrd="0" presId="urn:microsoft.com/office/officeart/2018/5/layout/IconCircleLabelList"/>
    <dgm:cxn modelId="{16DCE61A-FE5C-48B3-9DB0-20BB7E13B2E7}" type="presParOf" srcId="{AA67C95A-2231-4A89-ADBE-894119B5053B}" destId="{78438EC2-4DE3-4BD5-BF58-49388C7E8270}" srcOrd="2" destOrd="0" presId="urn:microsoft.com/office/officeart/2018/5/layout/IconCircleLabelList"/>
    <dgm:cxn modelId="{0C979B4A-E14F-4E30-9AD6-80D21D5161CF}" type="presParOf" srcId="{AA67C95A-2231-4A89-ADBE-894119B5053B}" destId="{255E3A84-54FB-448E-9DF9-EB41E802B00D}" srcOrd="3" destOrd="0" presId="urn:microsoft.com/office/officeart/2018/5/layout/IconCircleLabelList"/>
    <dgm:cxn modelId="{D8E3987B-F062-4368-8F45-2C2F65D71D94}" type="presParOf" srcId="{6BACEEF0-3672-4E1A-BF81-B10A777A49C9}" destId="{52E5BE1B-1D0E-49D2-ABBB-7E669981D38D}" srcOrd="1" destOrd="0" presId="urn:microsoft.com/office/officeart/2018/5/layout/IconCircleLabelList"/>
    <dgm:cxn modelId="{63A761C6-33FF-4C37-A102-4BA9930CA2D4}" type="presParOf" srcId="{6BACEEF0-3672-4E1A-BF81-B10A777A49C9}" destId="{3E90952A-A4AB-44D8-BC6F-8BBD805D602D}" srcOrd="2" destOrd="0" presId="urn:microsoft.com/office/officeart/2018/5/layout/IconCircleLabelList"/>
    <dgm:cxn modelId="{7CF7381F-E809-43BB-B643-B52E3D1DBE95}" type="presParOf" srcId="{3E90952A-A4AB-44D8-BC6F-8BBD805D602D}" destId="{FA994857-2DDE-49E5-B806-8F0FCFE9561F}" srcOrd="0" destOrd="0" presId="urn:microsoft.com/office/officeart/2018/5/layout/IconCircleLabelList"/>
    <dgm:cxn modelId="{F933F7D7-E8B3-4A68-8F02-E129CE01F834}" type="presParOf" srcId="{3E90952A-A4AB-44D8-BC6F-8BBD805D602D}" destId="{3D350CBF-C493-4011-A9D4-72F0BE425E57}" srcOrd="1" destOrd="0" presId="urn:microsoft.com/office/officeart/2018/5/layout/IconCircleLabelList"/>
    <dgm:cxn modelId="{535B5F94-5A8F-438B-9846-06215B130443}" type="presParOf" srcId="{3E90952A-A4AB-44D8-BC6F-8BBD805D602D}" destId="{96D1FE87-7ADF-4523-9526-29441FC20E31}" srcOrd="2" destOrd="0" presId="urn:microsoft.com/office/officeart/2018/5/layout/IconCircleLabelList"/>
    <dgm:cxn modelId="{D4E70679-6D7C-4C04-9F25-7D2DD22A7382}" type="presParOf" srcId="{3E90952A-A4AB-44D8-BC6F-8BBD805D602D}" destId="{38493D4E-384F-4738-862B-620D8C59C5D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D53B5B2-3918-4480-8855-42C620E74AD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EDBD981-ABDF-4997-A9B9-FA300B7CF027}">
      <dgm:prSet/>
      <dgm:spPr>
        <a:solidFill>
          <a:schemeClr val="accent2"/>
        </a:solidFill>
      </dgm:spPr>
      <dgm:t>
        <a:bodyPr/>
        <a:lstStyle/>
        <a:p>
          <a:r>
            <a:rPr lang="en-US" dirty="0"/>
            <a:t>Permanently affixed: passenger side next to MC #s</a:t>
          </a:r>
        </a:p>
      </dgm:t>
    </dgm:pt>
    <dgm:pt modelId="{C637084F-4A9A-44E6-9301-688F5A466770}" type="parTrans" cxnId="{5F71A662-1EFF-4E32-874E-5A0C7E15EFDC}">
      <dgm:prSet/>
      <dgm:spPr/>
      <dgm:t>
        <a:bodyPr/>
        <a:lstStyle/>
        <a:p>
          <a:endParaRPr lang="en-US"/>
        </a:p>
      </dgm:t>
    </dgm:pt>
    <dgm:pt modelId="{88E5913D-41DF-4DD7-A202-BA3D8F46275D}" type="sibTrans" cxnId="{5F71A662-1EFF-4E32-874E-5A0C7E15EFDC}">
      <dgm:prSet/>
      <dgm:spPr/>
      <dgm:t>
        <a:bodyPr/>
        <a:lstStyle/>
        <a:p>
          <a:endParaRPr lang="en-US"/>
        </a:p>
      </dgm:t>
    </dgm:pt>
    <dgm:pt modelId="{C15DE628-1781-49B9-864E-D79D094EAE74}">
      <dgm:prSet/>
      <dgm:spPr>
        <a:solidFill>
          <a:schemeClr val="accent3"/>
        </a:solidFill>
      </dgm:spPr>
      <dgm:t>
        <a:bodyPr/>
        <a:lstStyle/>
        <a:p>
          <a:r>
            <a:rPr lang="en-US"/>
            <a:t>Need name and phone # on file</a:t>
          </a:r>
        </a:p>
      </dgm:t>
    </dgm:pt>
    <dgm:pt modelId="{2F36FC97-5FED-45BB-9E82-3267703AC9DB}" type="parTrans" cxnId="{D178E47B-E58C-44C6-82F1-1651F2645E93}">
      <dgm:prSet/>
      <dgm:spPr/>
      <dgm:t>
        <a:bodyPr/>
        <a:lstStyle/>
        <a:p>
          <a:endParaRPr lang="en-US"/>
        </a:p>
      </dgm:t>
    </dgm:pt>
    <dgm:pt modelId="{5AD7E2EC-2969-486D-BB45-0D2E29A797C5}" type="sibTrans" cxnId="{D178E47B-E58C-44C6-82F1-1651F2645E93}">
      <dgm:prSet/>
      <dgm:spPr/>
      <dgm:t>
        <a:bodyPr/>
        <a:lstStyle/>
        <a:p>
          <a:endParaRPr lang="en-US"/>
        </a:p>
      </dgm:t>
    </dgm:pt>
    <dgm:pt modelId="{05209188-9AC3-4741-A95A-FA6E997693C7}">
      <dgm:prSet/>
      <dgm:spPr/>
      <dgm:t>
        <a:bodyPr/>
        <a:lstStyle/>
        <a:p>
          <a:r>
            <a:rPr lang="en-US"/>
            <a:t>Required for every boat at Brower, Season pass required if using mooring posts </a:t>
          </a:r>
        </a:p>
      </dgm:t>
    </dgm:pt>
    <dgm:pt modelId="{6D7EFA52-076C-4889-9ED3-21A818AE57AB}" type="parTrans" cxnId="{A1125DD7-2E75-475A-A8F7-6779D43649E9}">
      <dgm:prSet/>
      <dgm:spPr/>
      <dgm:t>
        <a:bodyPr/>
        <a:lstStyle/>
        <a:p>
          <a:endParaRPr lang="en-US"/>
        </a:p>
      </dgm:t>
    </dgm:pt>
    <dgm:pt modelId="{9071FEC3-54CC-47B3-9474-765D50BBEE6E}" type="sibTrans" cxnId="{A1125DD7-2E75-475A-A8F7-6779D43649E9}">
      <dgm:prSet/>
      <dgm:spPr/>
      <dgm:t>
        <a:bodyPr/>
        <a:lstStyle/>
        <a:p>
          <a:endParaRPr lang="en-US"/>
        </a:p>
      </dgm:t>
    </dgm:pt>
    <dgm:pt modelId="{790D5088-231B-47D4-A600-55D858289098}" type="pres">
      <dgm:prSet presAssocID="{9D53B5B2-3918-4480-8855-42C620E74ADE}" presName="linear" presStyleCnt="0">
        <dgm:presLayoutVars>
          <dgm:animLvl val="lvl"/>
          <dgm:resizeHandles val="exact"/>
        </dgm:presLayoutVars>
      </dgm:prSet>
      <dgm:spPr/>
    </dgm:pt>
    <dgm:pt modelId="{91CE2A6F-33D5-41A0-82CB-726E891FA05C}" type="pres">
      <dgm:prSet presAssocID="{CEDBD981-ABDF-4997-A9B9-FA300B7CF027}" presName="parentText" presStyleLbl="node1" presStyleIdx="0" presStyleCnt="3">
        <dgm:presLayoutVars>
          <dgm:chMax val="0"/>
          <dgm:bulletEnabled val="1"/>
        </dgm:presLayoutVars>
      </dgm:prSet>
      <dgm:spPr/>
    </dgm:pt>
    <dgm:pt modelId="{CFFCDBAD-7EA5-4677-ABB2-7C82BEEB85E4}" type="pres">
      <dgm:prSet presAssocID="{88E5913D-41DF-4DD7-A202-BA3D8F46275D}" presName="spacer" presStyleCnt="0"/>
      <dgm:spPr/>
    </dgm:pt>
    <dgm:pt modelId="{351CBCF6-CAC7-4409-8A7C-ADA4D4C0ECE5}" type="pres">
      <dgm:prSet presAssocID="{C15DE628-1781-49B9-864E-D79D094EAE74}" presName="parentText" presStyleLbl="node1" presStyleIdx="1" presStyleCnt="3">
        <dgm:presLayoutVars>
          <dgm:chMax val="0"/>
          <dgm:bulletEnabled val="1"/>
        </dgm:presLayoutVars>
      </dgm:prSet>
      <dgm:spPr/>
    </dgm:pt>
    <dgm:pt modelId="{77E5E1D0-14EC-49E3-B5BB-D84ED19D5FD3}" type="pres">
      <dgm:prSet presAssocID="{5AD7E2EC-2969-486D-BB45-0D2E29A797C5}" presName="spacer" presStyleCnt="0"/>
      <dgm:spPr/>
    </dgm:pt>
    <dgm:pt modelId="{668A699B-5E14-406B-95D8-6BCF389AD2EF}" type="pres">
      <dgm:prSet presAssocID="{05209188-9AC3-4741-A95A-FA6E997693C7}" presName="parentText" presStyleLbl="node1" presStyleIdx="2" presStyleCnt="3">
        <dgm:presLayoutVars>
          <dgm:chMax val="0"/>
          <dgm:bulletEnabled val="1"/>
        </dgm:presLayoutVars>
      </dgm:prSet>
      <dgm:spPr/>
    </dgm:pt>
  </dgm:ptLst>
  <dgm:cxnLst>
    <dgm:cxn modelId="{CE2C5802-F479-4D06-ABE1-FA86A7DEDCD7}" type="presOf" srcId="{9D53B5B2-3918-4480-8855-42C620E74ADE}" destId="{790D5088-231B-47D4-A600-55D858289098}" srcOrd="0" destOrd="0" presId="urn:microsoft.com/office/officeart/2005/8/layout/vList2"/>
    <dgm:cxn modelId="{8D63C608-3036-49F8-9CFB-75518BD20EE6}" type="presOf" srcId="{C15DE628-1781-49B9-864E-D79D094EAE74}" destId="{351CBCF6-CAC7-4409-8A7C-ADA4D4C0ECE5}" srcOrd="0" destOrd="0" presId="urn:microsoft.com/office/officeart/2005/8/layout/vList2"/>
    <dgm:cxn modelId="{E1392825-B0F4-4738-9590-060B4D5B7072}" type="presOf" srcId="{CEDBD981-ABDF-4997-A9B9-FA300B7CF027}" destId="{91CE2A6F-33D5-41A0-82CB-726E891FA05C}" srcOrd="0" destOrd="0" presId="urn:microsoft.com/office/officeart/2005/8/layout/vList2"/>
    <dgm:cxn modelId="{5F71A662-1EFF-4E32-874E-5A0C7E15EFDC}" srcId="{9D53B5B2-3918-4480-8855-42C620E74ADE}" destId="{CEDBD981-ABDF-4997-A9B9-FA300B7CF027}" srcOrd="0" destOrd="0" parTransId="{C637084F-4A9A-44E6-9301-688F5A466770}" sibTransId="{88E5913D-41DF-4DD7-A202-BA3D8F46275D}"/>
    <dgm:cxn modelId="{C5AB4243-1EE3-4079-BD81-E67158B0D5D6}" type="presOf" srcId="{05209188-9AC3-4741-A95A-FA6E997693C7}" destId="{668A699B-5E14-406B-95D8-6BCF389AD2EF}" srcOrd="0" destOrd="0" presId="urn:microsoft.com/office/officeart/2005/8/layout/vList2"/>
    <dgm:cxn modelId="{D178E47B-E58C-44C6-82F1-1651F2645E93}" srcId="{9D53B5B2-3918-4480-8855-42C620E74ADE}" destId="{C15DE628-1781-49B9-864E-D79D094EAE74}" srcOrd="1" destOrd="0" parTransId="{2F36FC97-5FED-45BB-9E82-3267703AC9DB}" sibTransId="{5AD7E2EC-2969-486D-BB45-0D2E29A797C5}"/>
    <dgm:cxn modelId="{A1125DD7-2E75-475A-A8F7-6779D43649E9}" srcId="{9D53B5B2-3918-4480-8855-42C620E74ADE}" destId="{05209188-9AC3-4741-A95A-FA6E997693C7}" srcOrd="2" destOrd="0" parTransId="{6D7EFA52-076C-4889-9ED3-21A818AE57AB}" sibTransId="{9071FEC3-54CC-47B3-9474-765D50BBEE6E}"/>
    <dgm:cxn modelId="{9340DB29-5A67-4159-B56B-F8F760F206FB}" type="presParOf" srcId="{790D5088-231B-47D4-A600-55D858289098}" destId="{91CE2A6F-33D5-41A0-82CB-726E891FA05C}" srcOrd="0" destOrd="0" presId="urn:microsoft.com/office/officeart/2005/8/layout/vList2"/>
    <dgm:cxn modelId="{EC06BDB2-ED00-4C6D-8816-B6EECBCB58FB}" type="presParOf" srcId="{790D5088-231B-47D4-A600-55D858289098}" destId="{CFFCDBAD-7EA5-4677-ABB2-7C82BEEB85E4}" srcOrd="1" destOrd="0" presId="urn:microsoft.com/office/officeart/2005/8/layout/vList2"/>
    <dgm:cxn modelId="{AE9C5E5F-372A-42AB-B638-E97C650CA376}" type="presParOf" srcId="{790D5088-231B-47D4-A600-55D858289098}" destId="{351CBCF6-CAC7-4409-8A7C-ADA4D4C0ECE5}" srcOrd="2" destOrd="0" presId="urn:microsoft.com/office/officeart/2005/8/layout/vList2"/>
    <dgm:cxn modelId="{175CBC82-CDAA-498A-A496-7937739C292F}" type="presParOf" srcId="{790D5088-231B-47D4-A600-55D858289098}" destId="{77E5E1D0-14EC-49E3-B5BB-D84ED19D5FD3}" srcOrd="3" destOrd="0" presId="urn:microsoft.com/office/officeart/2005/8/layout/vList2"/>
    <dgm:cxn modelId="{3314E4B1-D424-4353-9163-45CEDA02B9C8}" type="presParOf" srcId="{790D5088-231B-47D4-A600-55D858289098}" destId="{668A699B-5E14-406B-95D8-6BCF389AD2E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3AF44A3-8C5D-4C2E-B2EE-2C1B5EB9BB4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F41E148-7A63-47A4-8C2C-E2873FE8CA85}">
      <dgm:prSet/>
      <dgm:spPr>
        <a:solidFill>
          <a:schemeClr val="accent2"/>
        </a:solidFill>
      </dgm:spPr>
      <dgm:t>
        <a:bodyPr/>
        <a:lstStyle/>
        <a:p>
          <a:r>
            <a:rPr lang="en-US" dirty="0"/>
            <a:t>Boats may only be moored or anchored in designated areas.</a:t>
          </a:r>
        </a:p>
      </dgm:t>
    </dgm:pt>
    <dgm:pt modelId="{733D78CC-B3F9-41BC-BC73-F8DD8C43FE1A}" type="parTrans" cxnId="{2837F96F-229D-4FB3-9CD4-A88EF2A2EDF6}">
      <dgm:prSet/>
      <dgm:spPr/>
      <dgm:t>
        <a:bodyPr/>
        <a:lstStyle/>
        <a:p>
          <a:endParaRPr lang="en-US"/>
        </a:p>
      </dgm:t>
    </dgm:pt>
    <dgm:pt modelId="{E354661B-768C-4341-A855-3EE756812BA7}" type="sibTrans" cxnId="{2837F96F-229D-4FB3-9CD4-A88EF2A2EDF6}">
      <dgm:prSet/>
      <dgm:spPr/>
      <dgm:t>
        <a:bodyPr/>
        <a:lstStyle/>
        <a:p>
          <a:endParaRPr lang="en-US"/>
        </a:p>
      </dgm:t>
    </dgm:pt>
    <dgm:pt modelId="{4E07629D-E097-47A5-BEF2-CC8A87B83F3F}">
      <dgm:prSet/>
      <dgm:spPr>
        <a:solidFill>
          <a:schemeClr val="accent3"/>
        </a:solidFill>
      </dgm:spPr>
      <dgm:t>
        <a:bodyPr/>
        <a:lstStyle/>
        <a:p>
          <a:r>
            <a:rPr lang="en-US" dirty="0"/>
            <a:t>Mooring posts are available on a first come first serve basis.  </a:t>
          </a:r>
        </a:p>
      </dgm:t>
    </dgm:pt>
    <dgm:pt modelId="{69CDA240-4D75-4C11-AF67-9D8DE1789EFB}" type="parTrans" cxnId="{A4034513-5E2A-4CE1-A62E-99BED3957B76}">
      <dgm:prSet/>
      <dgm:spPr/>
      <dgm:t>
        <a:bodyPr/>
        <a:lstStyle/>
        <a:p>
          <a:endParaRPr lang="en-US"/>
        </a:p>
      </dgm:t>
    </dgm:pt>
    <dgm:pt modelId="{5B408E6C-6827-42AF-B0AD-187DB9A00E4C}" type="sibTrans" cxnId="{A4034513-5E2A-4CE1-A62E-99BED3957B76}">
      <dgm:prSet/>
      <dgm:spPr/>
      <dgm:t>
        <a:bodyPr/>
        <a:lstStyle/>
        <a:p>
          <a:endParaRPr lang="en-US"/>
        </a:p>
      </dgm:t>
    </dgm:pt>
    <dgm:pt modelId="{2F0C595C-4CEC-4C82-B4FC-F444FF5A228D}">
      <dgm:prSet/>
      <dgm:spPr/>
      <dgm:t>
        <a:bodyPr/>
        <a:lstStyle/>
        <a:p>
          <a:r>
            <a:rPr lang="en-US"/>
            <a:t>Reserving of a specific mooring post is prohibited.</a:t>
          </a:r>
        </a:p>
      </dgm:t>
    </dgm:pt>
    <dgm:pt modelId="{C805F43F-80A6-45AE-93C4-6D6C9DD21A53}" type="parTrans" cxnId="{C12F31F4-66F5-45D9-A486-8D8243AB7CF6}">
      <dgm:prSet/>
      <dgm:spPr/>
      <dgm:t>
        <a:bodyPr/>
        <a:lstStyle/>
        <a:p>
          <a:endParaRPr lang="en-US"/>
        </a:p>
      </dgm:t>
    </dgm:pt>
    <dgm:pt modelId="{FDD1E610-0223-4D4A-8082-D90A44B50749}" type="sibTrans" cxnId="{C12F31F4-66F5-45D9-A486-8D8243AB7CF6}">
      <dgm:prSet/>
      <dgm:spPr/>
      <dgm:t>
        <a:bodyPr/>
        <a:lstStyle/>
        <a:p>
          <a:endParaRPr lang="en-US"/>
        </a:p>
      </dgm:t>
    </dgm:pt>
    <dgm:pt modelId="{130C8BD0-C427-4C9B-A664-C1F9A3C4C37A}" type="pres">
      <dgm:prSet presAssocID="{73AF44A3-8C5D-4C2E-B2EE-2C1B5EB9BB4C}" presName="linear" presStyleCnt="0">
        <dgm:presLayoutVars>
          <dgm:animLvl val="lvl"/>
          <dgm:resizeHandles val="exact"/>
        </dgm:presLayoutVars>
      </dgm:prSet>
      <dgm:spPr/>
    </dgm:pt>
    <dgm:pt modelId="{67B9FC20-3B63-4FBC-BE94-956B17BCA616}" type="pres">
      <dgm:prSet presAssocID="{AF41E148-7A63-47A4-8C2C-E2873FE8CA85}" presName="parentText" presStyleLbl="node1" presStyleIdx="0" presStyleCnt="3">
        <dgm:presLayoutVars>
          <dgm:chMax val="0"/>
          <dgm:bulletEnabled val="1"/>
        </dgm:presLayoutVars>
      </dgm:prSet>
      <dgm:spPr/>
    </dgm:pt>
    <dgm:pt modelId="{03EF67E0-59BF-4A16-92B9-622772BE3945}" type="pres">
      <dgm:prSet presAssocID="{E354661B-768C-4341-A855-3EE756812BA7}" presName="spacer" presStyleCnt="0"/>
      <dgm:spPr/>
    </dgm:pt>
    <dgm:pt modelId="{172867DD-28ED-480A-B19D-07073046C0B7}" type="pres">
      <dgm:prSet presAssocID="{4E07629D-E097-47A5-BEF2-CC8A87B83F3F}" presName="parentText" presStyleLbl="node1" presStyleIdx="1" presStyleCnt="3">
        <dgm:presLayoutVars>
          <dgm:chMax val="0"/>
          <dgm:bulletEnabled val="1"/>
        </dgm:presLayoutVars>
      </dgm:prSet>
      <dgm:spPr/>
    </dgm:pt>
    <dgm:pt modelId="{CCEA7D78-5D20-486D-8983-2830594509BF}" type="pres">
      <dgm:prSet presAssocID="{5B408E6C-6827-42AF-B0AD-187DB9A00E4C}" presName="spacer" presStyleCnt="0"/>
      <dgm:spPr/>
    </dgm:pt>
    <dgm:pt modelId="{F7260AB3-5932-4474-A7BB-85DC099B079D}" type="pres">
      <dgm:prSet presAssocID="{2F0C595C-4CEC-4C82-B4FC-F444FF5A228D}" presName="parentText" presStyleLbl="node1" presStyleIdx="2" presStyleCnt="3">
        <dgm:presLayoutVars>
          <dgm:chMax val="0"/>
          <dgm:bulletEnabled val="1"/>
        </dgm:presLayoutVars>
      </dgm:prSet>
      <dgm:spPr/>
    </dgm:pt>
  </dgm:ptLst>
  <dgm:cxnLst>
    <dgm:cxn modelId="{A4034513-5E2A-4CE1-A62E-99BED3957B76}" srcId="{73AF44A3-8C5D-4C2E-B2EE-2C1B5EB9BB4C}" destId="{4E07629D-E097-47A5-BEF2-CC8A87B83F3F}" srcOrd="1" destOrd="0" parTransId="{69CDA240-4D75-4C11-AF67-9D8DE1789EFB}" sibTransId="{5B408E6C-6827-42AF-B0AD-187DB9A00E4C}"/>
    <dgm:cxn modelId="{195CCC6B-5370-48F2-B286-3E595BCD3F55}" type="presOf" srcId="{73AF44A3-8C5D-4C2E-B2EE-2C1B5EB9BB4C}" destId="{130C8BD0-C427-4C9B-A664-C1F9A3C4C37A}" srcOrd="0" destOrd="0" presId="urn:microsoft.com/office/officeart/2005/8/layout/vList2"/>
    <dgm:cxn modelId="{2837F96F-229D-4FB3-9CD4-A88EF2A2EDF6}" srcId="{73AF44A3-8C5D-4C2E-B2EE-2C1B5EB9BB4C}" destId="{AF41E148-7A63-47A4-8C2C-E2873FE8CA85}" srcOrd="0" destOrd="0" parTransId="{733D78CC-B3F9-41BC-BC73-F8DD8C43FE1A}" sibTransId="{E354661B-768C-4341-A855-3EE756812BA7}"/>
    <dgm:cxn modelId="{65A79C54-26E9-4CE9-8D42-6F6466F3F705}" type="presOf" srcId="{4E07629D-E097-47A5-BEF2-CC8A87B83F3F}" destId="{172867DD-28ED-480A-B19D-07073046C0B7}" srcOrd="0" destOrd="0" presId="urn:microsoft.com/office/officeart/2005/8/layout/vList2"/>
    <dgm:cxn modelId="{8E605CC5-6E92-4A87-84E5-EBA3669EDFCE}" type="presOf" srcId="{AF41E148-7A63-47A4-8C2C-E2873FE8CA85}" destId="{67B9FC20-3B63-4FBC-BE94-956B17BCA616}" srcOrd="0" destOrd="0" presId="urn:microsoft.com/office/officeart/2005/8/layout/vList2"/>
    <dgm:cxn modelId="{C12F31F4-66F5-45D9-A486-8D8243AB7CF6}" srcId="{73AF44A3-8C5D-4C2E-B2EE-2C1B5EB9BB4C}" destId="{2F0C595C-4CEC-4C82-B4FC-F444FF5A228D}" srcOrd="2" destOrd="0" parTransId="{C805F43F-80A6-45AE-93C4-6D6C9DD21A53}" sibTransId="{FDD1E610-0223-4D4A-8082-D90A44B50749}"/>
    <dgm:cxn modelId="{9C5996FF-9B8C-4B18-863F-8F15824DCBCA}" type="presOf" srcId="{2F0C595C-4CEC-4C82-B4FC-F444FF5A228D}" destId="{F7260AB3-5932-4474-A7BB-85DC099B079D}" srcOrd="0" destOrd="0" presId="urn:microsoft.com/office/officeart/2005/8/layout/vList2"/>
    <dgm:cxn modelId="{36EED570-BB44-40C7-B9FC-F6748C3BB00E}" type="presParOf" srcId="{130C8BD0-C427-4C9B-A664-C1F9A3C4C37A}" destId="{67B9FC20-3B63-4FBC-BE94-956B17BCA616}" srcOrd="0" destOrd="0" presId="urn:microsoft.com/office/officeart/2005/8/layout/vList2"/>
    <dgm:cxn modelId="{D2E9CEC3-EA04-4C5A-A542-28BCAD336794}" type="presParOf" srcId="{130C8BD0-C427-4C9B-A664-C1F9A3C4C37A}" destId="{03EF67E0-59BF-4A16-92B9-622772BE3945}" srcOrd="1" destOrd="0" presId="urn:microsoft.com/office/officeart/2005/8/layout/vList2"/>
    <dgm:cxn modelId="{76BB9893-DAC8-477C-A8A6-717659233F1B}" type="presParOf" srcId="{130C8BD0-C427-4C9B-A664-C1F9A3C4C37A}" destId="{172867DD-28ED-480A-B19D-07073046C0B7}" srcOrd="2" destOrd="0" presId="urn:microsoft.com/office/officeart/2005/8/layout/vList2"/>
    <dgm:cxn modelId="{A21F3872-B484-46E6-872B-00B140733331}" type="presParOf" srcId="{130C8BD0-C427-4C9B-A664-C1F9A3C4C37A}" destId="{CCEA7D78-5D20-486D-8983-2830594509BF}" srcOrd="3" destOrd="0" presId="urn:microsoft.com/office/officeart/2005/8/layout/vList2"/>
    <dgm:cxn modelId="{B7EFA4F4-55DF-4DC2-92EC-9856296C6435}" type="presParOf" srcId="{130C8BD0-C427-4C9B-A664-C1F9A3C4C37A}" destId="{F7260AB3-5932-4474-A7BB-85DC099B079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F48E0E69-A608-409B-871D-56491841A76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7B4533B-B050-46AA-B89A-2975F6C9EA5F}">
      <dgm:prSet/>
      <dgm:spPr/>
      <dgm:t>
        <a:bodyPr/>
        <a:lstStyle/>
        <a:p>
          <a:r>
            <a:rPr lang="en-US" dirty="0"/>
            <a:t>Only registered camping guest may leave boat overnight.  </a:t>
          </a:r>
        </a:p>
      </dgm:t>
    </dgm:pt>
    <dgm:pt modelId="{216A202E-7624-4E3D-A5E5-E6BB16503AD5}" type="parTrans" cxnId="{42CDDC0C-5A10-459B-B1A8-B1E4BED19D68}">
      <dgm:prSet/>
      <dgm:spPr/>
      <dgm:t>
        <a:bodyPr/>
        <a:lstStyle/>
        <a:p>
          <a:endParaRPr lang="en-US"/>
        </a:p>
      </dgm:t>
    </dgm:pt>
    <dgm:pt modelId="{21F2DADE-217B-4174-AD13-4F4B0288293C}" type="sibTrans" cxnId="{42CDDC0C-5A10-459B-B1A8-B1E4BED19D68}">
      <dgm:prSet/>
      <dgm:spPr/>
      <dgm:t>
        <a:bodyPr/>
        <a:lstStyle/>
        <a:p>
          <a:endParaRPr lang="en-US"/>
        </a:p>
      </dgm:t>
    </dgm:pt>
    <dgm:pt modelId="{7C0482FF-0DEB-4E3D-BEDA-99464F8FB941}">
      <dgm:prSet/>
      <dgm:spPr/>
      <dgm:t>
        <a:bodyPr/>
        <a:lstStyle/>
        <a:p>
          <a:r>
            <a:rPr lang="en-US"/>
            <a:t>Boats must leave park after camping trip over. </a:t>
          </a:r>
        </a:p>
      </dgm:t>
    </dgm:pt>
    <dgm:pt modelId="{2024801C-D8AC-402C-9131-CD5929DB82F6}" type="parTrans" cxnId="{37A94C92-B5FE-41B0-A6A2-7546033448BE}">
      <dgm:prSet/>
      <dgm:spPr/>
      <dgm:t>
        <a:bodyPr/>
        <a:lstStyle/>
        <a:p>
          <a:endParaRPr lang="en-US"/>
        </a:p>
      </dgm:t>
    </dgm:pt>
    <dgm:pt modelId="{07A4BB0E-8B87-486D-AEA8-001EC2494F45}" type="sibTrans" cxnId="{37A94C92-B5FE-41B0-A6A2-7546033448BE}">
      <dgm:prSet/>
      <dgm:spPr/>
      <dgm:t>
        <a:bodyPr/>
        <a:lstStyle/>
        <a:p>
          <a:endParaRPr lang="en-US"/>
        </a:p>
      </dgm:t>
    </dgm:pt>
    <dgm:pt modelId="{F9222E81-CB07-4F22-AAE1-8DD1D0020D57}" type="pres">
      <dgm:prSet presAssocID="{F48E0E69-A608-409B-871D-56491841A766}" presName="linear" presStyleCnt="0">
        <dgm:presLayoutVars>
          <dgm:animLvl val="lvl"/>
          <dgm:resizeHandles val="exact"/>
        </dgm:presLayoutVars>
      </dgm:prSet>
      <dgm:spPr/>
    </dgm:pt>
    <dgm:pt modelId="{312F5178-72B0-4B57-8A1D-A33D966ADA92}" type="pres">
      <dgm:prSet presAssocID="{47B4533B-B050-46AA-B89A-2975F6C9EA5F}" presName="parentText" presStyleLbl="node1" presStyleIdx="0" presStyleCnt="2">
        <dgm:presLayoutVars>
          <dgm:chMax val="0"/>
          <dgm:bulletEnabled val="1"/>
        </dgm:presLayoutVars>
      </dgm:prSet>
      <dgm:spPr/>
    </dgm:pt>
    <dgm:pt modelId="{D97F2588-4FC6-4A25-81F1-B6F716721B1D}" type="pres">
      <dgm:prSet presAssocID="{21F2DADE-217B-4174-AD13-4F4B0288293C}" presName="spacer" presStyleCnt="0"/>
      <dgm:spPr/>
    </dgm:pt>
    <dgm:pt modelId="{4F3E9929-6857-4C71-AF0A-5D27D109BFA0}" type="pres">
      <dgm:prSet presAssocID="{7C0482FF-0DEB-4E3D-BEDA-99464F8FB941}" presName="parentText" presStyleLbl="node1" presStyleIdx="1" presStyleCnt="2">
        <dgm:presLayoutVars>
          <dgm:chMax val="0"/>
          <dgm:bulletEnabled val="1"/>
        </dgm:presLayoutVars>
      </dgm:prSet>
      <dgm:spPr/>
    </dgm:pt>
  </dgm:ptLst>
  <dgm:cxnLst>
    <dgm:cxn modelId="{42CDDC0C-5A10-459B-B1A8-B1E4BED19D68}" srcId="{F48E0E69-A608-409B-871D-56491841A766}" destId="{47B4533B-B050-46AA-B89A-2975F6C9EA5F}" srcOrd="0" destOrd="0" parTransId="{216A202E-7624-4E3D-A5E5-E6BB16503AD5}" sibTransId="{21F2DADE-217B-4174-AD13-4F4B0288293C}"/>
    <dgm:cxn modelId="{37A94C92-B5FE-41B0-A6A2-7546033448BE}" srcId="{F48E0E69-A608-409B-871D-56491841A766}" destId="{7C0482FF-0DEB-4E3D-BEDA-99464F8FB941}" srcOrd="1" destOrd="0" parTransId="{2024801C-D8AC-402C-9131-CD5929DB82F6}" sibTransId="{07A4BB0E-8B87-486D-AEA8-001EC2494F45}"/>
    <dgm:cxn modelId="{9895CA92-8394-4FD7-B276-D79182E79E5A}" type="presOf" srcId="{7C0482FF-0DEB-4E3D-BEDA-99464F8FB941}" destId="{4F3E9929-6857-4C71-AF0A-5D27D109BFA0}" srcOrd="0" destOrd="0" presId="urn:microsoft.com/office/officeart/2005/8/layout/vList2"/>
    <dgm:cxn modelId="{6F6B0899-F762-4910-9FFB-AE1EE9A25764}" type="presOf" srcId="{47B4533B-B050-46AA-B89A-2975F6C9EA5F}" destId="{312F5178-72B0-4B57-8A1D-A33D966ADA92}" srcOrd="0" destOrd="0" presId="urn:microsoft.com/office/officeart/2005/8/layout/vList2"/>
    <dgm:cxn modelId="{BF706EC6-F6C4-45EA-B594-BA90B6D1BFAB}" type="presOf" srcId="{F48E0E69-A608-409B-871D-56491841A766}" destId="{F9222E81-CB07-4F22-AAE1-8DD1D0020D57}" srcOrd="0" destOrd="0" presId="urn:microsoft.com/office/officeart/2005/8/layout/vList2"/>
    <dgm:cxn modelId="{79271297-A3B1-490B-B308-7A6E7906A272}" type="presParOf" srcId="{F9222E81-CB07-4F22-AAE1-8DD1D0020D57}" destId="{312F5178-72B0-4B57-8A1D-A33D966ADA92}" srcOrd="0" destOrd="0" presId="urn:microsoft.com/office/officeart/2005/8/layout/vList2"/>
    <dgm:cxn modelId="{7A334300-DA1E-4339-A13D-4616B5D93C05}" type="presParOf" srcId="{F9222E81-CB07-4F22-AAE1-8DD1D0020D57}" destId="{D97F2588-4FC6-4A25-81F1-B6F716721B1D}" srcOrd="1" destOrd="0" presId="urn:microsoft.com/office/officeart/2005/8/layout/vList2"/>
    <dgm:cxn modelId="{53E92D6A-F24B-49FC-81C8-3D75B6D7436B}" type="presParOf" srcId="{F9222E81-CB07-4F22-AAE1-8DD1D0020D57}" destId="{4F3E9929-6857-4C71-AF0A-5D27D109BFA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88F28EA-9CF3-4543-A5C8-05F9D66BC35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4A86405-1B18-4525-BF15-0DE198E467C3}">
      <dgm:prSet/>
      <dgm:spPr/>
      <dgm:t>
        <a:bodyPr/>
        <a:lstStyle/>
        <a:p>
          <a:pPr>
            <a:lnSpc>
              <a:spcPct val="100000"/>
            </a:lnSpc>
          </a:pPr>
          <a:r>
            <a:rPr lang="en-US"/>
            <a:t>Placed on a campsite</a:t>
          </a:r>
        </a:p>
      </dgm:t>
    </dgm:pt>
    <dgm:pt modelId="{D7CE79AA-00BE-44F6-812F-CEF03BCF3975}" type="parTrans" cxnId="{DD5A0A91-32DA-4A7D-B398-66A391A9F142}">
      <dgm:prSet/>
      <dgm:spPr/>
      <dgm:t>
        <a:bodyPr/>
        <a:lstStyle/>
        <a:p>
          <a:endParaRPr lang="en-US"/>
        </a:p>
      </dgm:t>
    </dgm:pt>
    <dgm:pt modelId="{AD2FD0DC-8C4D-4892-95B2-D83B67BF54C6}" type="sibTrans" cxnId="{DD5A0A91-32DA-4A7D-B398-66A391A9F142}">
      <dgm:prSet/>
      <dgm:spPr/>
      <dgm:t>
        <a:bodyPr/>
        <a:lstStyle/>
        <a:p>
          <a:endParaRPr lang="en-US"/>
        </a:p>
      </dgm:t>
    </dgm:pt>
    <dgm:pt modelId="{95F95E11-E627-47F3-A290-5C92841FC91E}">
      <dgm:prSet/>
      <dgm:spPr/>
      <dgm:t>
        <a:bodyPr/>
        <a:lstStyle/>
        <a:p>
          <a:pPr>
            <a:lnSpc>
              <a:spcPct val="100000"/>
            </a:lnSpc>
          </a:pPr>
          <a:r>
            <a:rPr lang="en-US" dirty="0"/>
            <a:t>Attached to a tow vehicle or </a:t>
          </a:r>
        </a:p>
      </dgm:t>
    </dgm:pt>
    <dgm:pt modelId="{2894588A-4A65-4731-8212-89716115CCFD}" type="parTrans" cxnId="{A19541F6-41A5-4AC7-B6D8-C55371AD5CA8}">
      <dgm:prSet/>
      <dgm:spPr/>
      <dgm:t>
        <a:bodyPr/>
        <a:lstStyle/>
        <a:p>
          <a:endParaRPr lang="en-US"/>
        </a:p>
      </dgm:t>
    </dgm:pt>
    <dgm:pt modelId="{C0B3F751-09EC-46F0-84E4-A351362EC708}" type="sibTrans" cxnId="{A19541F6-41A5-4AC7-B6D8-C55371AD5CA8}">
      <dgm:prSet/>
      <dgm:spPr/>
      <dgm:t>
        <a:bodyPr/>
        <a:lstStyle/>
        <a:p>
          <a:endParaRPr lang="en-US"/>
        </a:p>
      </dgm:t>
    </dgm:pt>
    <dgm:pt modelId="{8ABBED29-B2AD-4D9C-9618-7C520E70BC20}">
      <dgm:prSet/>
      <dgm:spPr/>
      <dgm:t>
        <a:bodyPr/>
        <a:lstStyle/>
        <a:p>
          <a:pPr>
            <a:lnSpc>
              <a:spcPct val="100000"/>
            </a:lnSpc>
          </a:pPr>
          <a:r>
            <a:rPr lang="en-US"/>
            <a:t>Removed from the park.  </a:t>
          </a:r>
        </a:p>
      </dgm:t>
    </dgm:pt>
    <dgm:pt modelId="{2CD5106D-8422-47F7-9E82-63282A20CC2F}" type="parTrans" cxnId="{122074BB-317F-43B9-A5DA-8A45CAF73AE2}">
      <dgm:prSet/>
      <dgm:spPr/>
      <dgm:t>
        <a:bodyPr/>
        <a:lstStyle/>
        <a:p>
          <a:endParaRPr lang="en-US"/>
        </a:p>
      </dgm:t>
    </dgm:pt>
    <dgm:pt modelId="{5F9B3F63-4FAA-4238-A40E-E936875E7398}" type="sibTrans" cxnId="{122074BB-317F-43B9-A5DA-8A45CAF73AE2}">
      <dgm:prSet/>
      <dgm:spPr/>
      <dgm:t>
        <a:bodyPr/>
        <a:lstStyle/>
        <a:p>
          <a:endParaRPr lang="en-US"/>
        </a:p>
      </dgm:t>
    </dgm:pt>
    <dgm:pt modelId="{E41D877F-4807-4DAA-A7D2-5C94AD31864B}" type="pres">
      <dgm:prSet presAssocID="{C88F28EA-9CF3-4543-A5C8-05F9D66BC35E}" presName="linear" presStyleCnt="0">
        <dgm:presLayoutVars>
          <dgm:animLvl val="lvl"/>
          <dgm:resizeHandles val="exact"/>
        </dgm:presLayoutVars>
      </dgm:prSet>
      <dgm:spPr/>
    </dgm:pt>
    <dgm:pt modelId="{CE3533EA-C646-4EC6-A7F2-4B6F7BD3F26D}" type="pres">
      <dgm:prSet presAssocID="{84A86405-1B18-4525-BF15-0DE198E467C3}" presName="parentText" presStyleLbl="node1" presStyleIdx="0" presStyleCnt="3">
        <dgm:presLayoutVars>
          <dgm:chMax val="0"/>
          <dgm:bulletEnabled val="1"/>
        </dgm:presLayoutVars>
      </dgm:prSet>
      <dgm:spPr/>
    </dgm:pt>
    <dgm:pt modelId="{44C90B66-2F45-4A65-A5E1-F6B0107E3118}" type="pres">
      <dgm:prSet presAssocID="{AD2FD0DC-8C4D-4892-95B2-D83B67BF54C6}" presName="spacer" presStyleCnt="0"/>
      <dgm:spPr/>
    </dgm:pt>
    <dgm:pt modelId="{E4D7AB6F-0EA6-4EFF-8B36-6BAEF733D5F3}" type="pres">
      <dgm:prSet presAssocID="{95F95E11-E627-47F3-A290-5C92841FC91E}" presName="parentText" presStyleLbl="node1" presStyleIdx="1" presStyleCnt="3">
        <dgm:presLayoutVars>
          <dgm:chMax val="0"/>
          <dgm:bulletEnabled val="1"/>
        </dgm:presLayoutVars>
      </dgm:prSet>
      <dgm:spPr/>
    </dgm:pt>
    <dgm:pt modelId="{C6F5A13A-4651-45CA-83B9-E6092A4212F2}" type="pres">
      <dgm:prSet presAssocID="{C0B3F751-09EC-46F0-84E4-A351362EC708}" presName="spacer" presStyleCnt="0"/>
      <dgm:spPr/>
    </dgm:pt>
    <dgm:pt modelId="{0420C335-C470-43D3-BD22-F10D7002B7DC}" type="pres">
      <dgm:prSet presAssocID="{8ABBED29-B2AD-4D9C-9618-7C520E70BC20}" presName="parentText" presStyleLbl="node1" presStyleIdx="2" presStyleCnt="3">
        <dgm:presLayoutVars>
          <dgm:chMax val="0"/>
          <dgm:bulletEnabled val="1"/>
        </dgm:presLayoutVars>
      </dgm:prSet>
      <dgm:spPr/>
    </dgm:pt>
  </dgm:ptLst>
  <dgm:cxnLst>
    <dgm:cxn modelId="{DD5A0A91-32DA-4A7D-B398-66A391A9F142}" srcId="{C88F28EA-9CF3-4543-A5C8-05F9D66BC35E}" destId="{84A86405-1B18-4525-BF15-0DE198E467C3}" srcOrd="0" destOrd="0" parTransId="{D7CE79AA-00BE-44F6-812F-CEF03BCF3975}" sibTransId="{AD2FD0DC-8C4D-4892-95B2-D83B67BF54C6}"/>
    <dgm:cxn modelId="{918715AA-9F72-477A-AF94-57168167A4C4}" type="presOf" srcId="{8ABBED29-B2AD-4D9C-9618-7C520E70BC20}" destId="{0420C335-C470-43D3-BD22-F10D7002B7DC}" srcOrd="0" destOrd="0" presId="urn:microsoft.com/office/officeart/2005/8/layout/vList2"/>
    <dgm:cxn modelId="{F3417AAA-8C6E-461A-89E6-AB7A2AB70F12}" type="presOf" srcId="{C88F28EA-9CF3-4543-A5C8-05F9D66BC35E}" destId="{E41D877F-4807-4DAA-A7D2-5C94AD31864B}" srcOrd="0" destOrd="0" presId="urn:microsoft.com/office/officeart/2005/8/layout/vList2"/>
    <dgm:cxn modelId="{122074BB-317F-43B9-A5DA-8A45CAF73AE2}" srcId="{C88F28EA-9CF3-4543-A5C8-05F9D66BC35E}" destId="{8ABBED29-B2AD-4D9C-9618-7C520E70BC20}" srcOrd="2" destOrd="0" parTransId="{2CD5106D-8422-47F7-9E82-63282A20CC2F}" sibTransId="{5F9B3F63-4FAA-4238-A40E-E936875E7398}"/>
    <dgm:cxn modelId="{A19541F6-41A5-4AC7-B6D8-C55371AD5CA8}" srcId="{C88F28EA-9CF3-4543-A5C8-05F9D66BC35E}" destId="{95F95E11-E627-47F3-A290-5C92841FC91E}" srcOrd="1" destOrd="0" parTransId="{2894588A-4A65-4731-8212-89716115CCFD}" sibTransId="{C0B3F751-09EC-46F0-84E4-A351362EC708}"/>
    <dgm:cxn modelId="{D016EEF9-D469-4989-99C5-A1C8F62CC5CD}" type="presOf" srcId="{84A86405-1B18-4525-BF15-0DE198E467C3}" destId="{CE3533EA-C646-4EC6-A7F2-4B6F7BD3F26D}" srcOrd="0" destOrd="0" presId="urn:microsoft.com/office/officeart/2005/8/layout/vList2"/>
    <dgm:cxn modelId="{2FB44DFA-F8B5-4C42-8BF1-57ED81FAB270}" type="presOf" srcId="{95F95E11-E627-47F3-A290-5C92841FC91E}" destId="{E4D7AB6F-0EA6-4EFF-8B36-6BAEF733D5F3}" srcOrd="0" destOrd="0" presId="urn:microsoft.com/office/officeart/2005/8/layout/vList2"/>
    <dgm:cxn modelId="{B708EC84-B437-42A7-882B-B3BE1A046982}" type="presParOf" srcId="{E41D877F-4807-4DAA-A7D2-5C94AD31864B}" destId="{CE3533EA-C646-4EC6-A7F2-4B6F7BD3F26D}" srcOrd="0" destOrd="0" presId="urn:microsoft.com/office/officeart/2005/8/layout/vList2"/>
    <dgm:cxn modelId="{0D187947-F64F-4B6D-9486-656FD02F8484}" type="presParOf" srcId="{E41D877F-4807-4DAA-A7D2-5C94AD31864B}" destId="{44C90B66-2F45-4A65-A5E1-F6B0107E3118}" srcOrd="1" destOrd="0" presId="urn:microsoft.com/office/officeart/2005/8/layout/vList2"/>
    <dgm:cxn modelId="{FBF65719-6497-4197-A279-1E198E85D74B}" type="presParOf" srcId="{E41D877F-4807-4DAA-A7D2-5C94AD31864B}" destId="{E4D7AB6F-0EA6-4EFF-8B36-6BAEF733D5F3}" srcOrd="2" destOrd="0" presId="urn:microsoft.com/office/officeart/2005/8/layout/vList2"/>
    <dgm:cxn modelId="{4D498BEB-E53F-4082-AD43-11FD5A3A8E0B}" type="presParOf" srcId="{E41D877F-4807-4DAA-A7D2-5C94AD31864B}" destId="{C6F5A13A-4651-45CA-83B9-E6092A4212F2}" srcOrd="3" destOrd="0" presId="urn:microsoft.com/office/officeart/2005/8/layout/vList2"/>
    <dgm:cxn modelId="{449B252F-846E-448C-A47F-89F9F37FCB37}" type="presParOf" srcId="{E41D877F-4807-4DAA-A7D2-5C94AD31864B}" destId="{0420C335-C470-43D3-BD22-F10D7002B7D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1771BD8-9444-4DB0-9FE6-AD82C6245CC6}"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8B37D36-0648-4B78-B61B-AD766E843B92}">
      <dgm:prSet custT="1"/>
      <dgm:spPr/>
      <dgm:t>
        <a:bodyPr/>
        <a:lstStyle/>
        <a:p>
          <a:r>
            <a:rPr lang="en-US" sz="1800" dirty="0"/>
            <a:t>Requests submitted in writing to </a:t>
          </a:r>
          <a:r>
            <a:rPr lang="en-US" sz="1800" dirty="0">
              <a:hlinkClick xmlns:r="http://schemas.openxmlformats.org/officeDocument/2006/relationships" r:id="rId1"/>
            </a:rPr>
            <a:t>admin@mecostacountyparks.com</a:t>
          </a:r>
          <a:r>
            <a:rPr lang="en-US" sz="1800" dirty="0"/>
            <a:t> </a:t>
          </a:r>
        </a:p>
      </dgm:t>
    </dgm:pt>
    <dgm:pt modelId="{9C199796-EF87-4E4C-BC75-6D45B62A90CC}" type="parTrans" cxnId="{A24F329E-39DC-467E-983B-C4006DD9213C}">
      <dgm:prSet/>
      <dgm:spPr/>
      <dgm:t>
        <a:bodyPr/>
        <a:lstStyle/>
        <a:p>
          <a:endParaRPr lang="en-US"/>
        </a:p>
      </dgm:t>
    </dgm:pt>
    <dgm:pt modelId="{E2D6867D-B0BB-4AF4-BABE-82FB63C77F4F}" type="sibTrans" cxnId="{A24F329E-39DC-467E-983B-C4006DD9213C}">
      <dgm:prSet/>
      <dgm:spPr/>
      <dgm:t>
        <a:bodyPr/>
        <a:lstStyle/>
        <a:p>
          <a:endParaRPr lang="en-US"/>
        </a:p>
      </dgm:t>
    </dgm:pt>
    <dgm:pt modelId="{0326C0D6-5B61-4D4C-87E7-FFD05143DCA2}">
      <dgm:prSet/>
      <dgm:spPr/>
      <dgm:t>
        <a:bodyPr/>
        <a:lstStyle/>
        <a:p>
          <a:r>
            <a:rPr lang="en-US"/>
            <a:t>$5.00 Reservation Fee always non-refundable</a:t>
          </a:r>
        </a:p>
      </dgm:t>
    </dgm:pt>
    <dgm:pt modelId="{C3DCC309-B477-4152-8D94-D6D37F040650}" type="parTrans" cxnId="{4992118E-A0C3-43B7-9FC1-686F578B3016}">
      <dgm:prSet/>
      <dgm:spPr/>
      <dgm:t>
        <a:bodyPr/>
        <a:lstStyle/>
        <a:p>
          <a:endParaRPr lang="en-US"/>
        </a:p>
      </dgm:t>
    </dgm:pt>
    <dgm:pt modelId="{6D9121E6-16B7-4794-AA3E-51705329FD70}" type="sibTrans" cxnId="{4992118E-A0C3-43B7-9FC1-686F578B3016}">
      <dgm:prSet/>
      <dgm:spPr/>
      <dgm:t>
        <a:bodyPr/>
        <a:lstStyle/>
        <a:p>
          <a:endParaRPr lang="en-US"/>
        </a:p>
      </dgm:t>
    </dgm:pt>
    <dgm:pt modelId="{BE8FD837-E513-4B63-AC2C-66152ABC0A2D}">
      <dgm:prSet/>
      <dgm:spPr/>
      <dgm:t>
        <a:bodyPr/>
        <a:lstStyle/>
        <a:p>
          <a:r>
            <a:rPr lang="en-US" dirty="0"/>
            <a:t>Credit cards refunded to card</a:t>
          </a:r>
        </a:p>
      </dgm:t>
    </dgm:pt>
    <dgm:pt modelId="{354FF1EF-8F1D-4D8A-A1C9-7EF82B87FA92}" type="parTrans" cxnId="{28469FFC-841F-45E9-BD4F-927B541C7176}">
      <dgm:prSet/>
      <dgm:spPr/>
      <dgm:t>
        <a:bodyPr/>
        <a:lstStyle/>
        <a:p>
          <a:endParaRPr lang="en-US"/>
        </a:p>
      </dgm:t>
    </dgm:pt>
    <dgm:pt modelId="{AC4EEBD3-EDBC-44A6-9B4E-BCF53B4AC2D7}" type="sibTrans" cxnId="{28469FFC-841F-45E9-BD4F-927B541C7176}">
      <dgm:prSet/>
      <dgm:spPr/>
      <dgm:t>
        <a:bodyPr/>
        <a:lstStyle/>
        <a:p>
          <a:endParaRPr lang="en-US"/>
        </a:p>
      </dgm:t>
    </dgm:pt>
    <dgm:pt modelId="{B4A2C89E-59E5-423F-BCE0-70619670C3BF}">
      <dgm:prSet/>
      <dgm:spPr/>
      <dgm:t>
        <a:bodyPr/>
        <a:lstStyle/>
        <a:p>
          <a:r>
            <a:rPr lang="en-US" dirty="0"/>
            <a:t>Cash or checks: up to 45 days for check refund</a:t>
          </a:r>
        </a:p>
      </dgm:t>
    </dgm:pt>
    <dgm:pt modelId="{D8DEF9F9-DF5C-43E1-9A70-FD960040E56D}" type="parTrans" cxnId="{EB324EC9-0D3F-4EBE-BCF4-DB93887D9261}">
      <dgm:prSet/>
      <dgm:spPr/>
      <dgm:t>
        <a:bodyPr/>
        <a:lstStyle/>
        <a:p>
          <a:endParaRPr lang="en-US"/>
        </a:p>
      </dgm:t>
    </dgm:pt>
    <dgm:pt modelId="{F30AE2FF-E5E7-47A1-9D34-6F8CE4F35DFC}" type="sibTrans" cxnId="{EB324EC9-0D3F-4EBE-BCF4-DB93887D9261}">
      <dgm:prSet/>
      <dgm:spPr/>
      <dgm:t>
        <a:bodyPr/>
        <a:lstStyle/>
        <a:p>
          <a:endParaRPr lang="en-US"/>
        </a:p>
      </dgm:t>
    </dgm:pt>
    <dgm:pt modelId="{85A4A732-1E50-4B61-A066-9AD515D059FE}">
      <dgm:prSet/>
      <dgm:spPr/>
      <dgm:t>
        <a:bodyPr/>
        <a:lstStyle/>
        <a:p>
          <a:r>
            <a:rPr lang="en-US" dirty="0"/>
            <a:t>Requests for exceptions will not be considered</a:t>
          </a:r>
        </a:p>
      </dgm:t>
    </dgm:pt>
    <dgm:pt modelId="{81506E59-C8D9-4A67-8BFD-974C6F1583C4}" type="parTrans" cxnId="{D526F355-A2E1-4C57-8261-2DF2FD03334C}">
      <dgm:prSet/>
      <dgm:spPr/>
      <dgm:t>
        <a:bodyPr/>
        <a:lstStyle/>
        <a:p>
          <a:endParaRPr lang="en-US"/>
        </a:p>
      </dgm:t>
    </dgm:pt>
    <dgm:pt modelId="{83454D91-C390-449A-A9C4-DFE65A4DA6A9}" type="sibTrans" cxnId="{D526F355-A2E1-4C57-8261-2DF2FD03334C}">
      <dgm:prSet/>
      <dgm:spPr/>
      <dgm:t>
        <a:bodyPr/>
        <a:lstStyle/>
        <a:p>
          <a:endParaRPr lang="en-US"/>
        </a:p>
      </dgm:t>
    </dgm:pt>
    <dgm:pt modelId="{1A23B011-B077-4470-A8DB-5D4C624F959A}" type="pres">
      <dgm:prSet presAssocID="{71771BD8-9444-4DB0-9FE6-AD82C6245CC6}" presName="root" presStyleCnt="0">
        <dgm:presLayoutVars>
          <dgm:dir/>
          <dgm:resizeHandles val="exact"/>
        </dgm:presLayoutVars>
      </dgm:prSet>
      <dgm:spPr/>
    </dgm:pt>
    <dgm:pt modelId="{B00ABB51-3EDB-4344-A3EA-781940787BAD}" type="pres">
      <dgm:prSet presAssocID="{71771BD8-9444-4DB0-9FE6-AD82C6245CC6}" presName="container" presStyleCnt="0">
        <dgm:presLayoutVars>
          <dgm:dir/>
          <dgm:resizeHandles val="exact"/>
        </dgm:presLayoutVars>
      </dgm:prSet>
      <dgm:spPr/>
    </dgm:pt>
    <dgm:pt modelId="{2B770C1F-F8EE-425A-ABDF-A636014D47B4}" type="pres">
      <dgm:prSet presAssocID="{C8B37D36-0648-4B78-B61B-AD766E843B92}" presName="compNode" presStyleCnt="0"/>
      <dgm:spPr/>
    </dgm:pt>
    <dgm:pt modelId="{5421B1C1-D07C-495F-84E6-1DF6C998772A}" type="pres">
      <dgm:prSet presAssocID="{C8B37D36-0648-4B78-B61B-AD766E843B92}" presName="iconBgRect" presStyleLbl="bgShp" presStyleIdx="0" presStyleCnt="5" custLinFactNeighborX="-50400" custLinFactNeighborY="4734"/>
      <dgm:spPr/>
    </dgm:pt>
    <dgm:pt modelId="{4B4ED174-EA98-4B52-9F02-6C3BE5B57FFD}" type="pres">
      <dgm:prSet presAssocID="{C8B37D36-0648-4B78-B61B-AD766E843B92}" presName="iconRect" presStyleLbl="node1" presStyleIdx="0" presStyleCnt="5" custLinFactNeighborX="-71572" custLinFactNeighborY="816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nvelope"/>
        </a:ext>
      </dgm:extLst>
    </dgm:pt>
    <dgm:pt modelId="{4DD68FD8-48A0-46B9-8125-B468D63CD660}" type="pres">
      <dgm:prSet presAssocID="{C8B37D36-0648-4B78-B61B-AD766E843B92}" presName="spaceRect" presStyleCnt="0"/>
      <dgm:spPr/>
    </dgm:pt>
    <dgm:pt modelId="{74FF06DC-CA63-4404-90AB-CB3383C0386C}" type="pres">
      <dgm:prSet presAssocID="{C8B37D36-0648-4B78-B61B-AD766E843B92}" presName="textRect" presStyleLbl="revTx" presStyleIdx="0" presStyleCnt="5" custScaleX="195294" custLinFactNeighborX="28184" custLinFactNeighborY="-3085">
        <dgm:presLayoutVars>
          <dgm:chMax val="1"/>
          <dgm:chPref val="1"/>
        </dgm:presLayoutVars>
      </dgm:prSet>
      <dgm:spPr/>
    </dgm:pt>
    <dgm:pt modelId="{A936FC9F-CC69-460C-BF21-E61C0A1BA037}" type="pres">
      <dgm:prSet presAssocID="{E2D6867D-B0BB-4AF4-BABE-82FB63C77F4F}" presName="sibTrans" presStyleLbl="sibTrans2D1" presStyleIdx="0" presStyleCnt="0"/>
      <dgm:spPr/>
    </dgm:pt>
    <dgm:pt modelId="{38C2092F-B49D-41DC-B0B1-6F4156770C2D}" type="pres">
      <dgm:prSet presAssocID="{0326C0D6-5B61-4D4C-87E7-FFD05143DCA2}" presName="compNode" presStyleCnt="0"/>
      <dgm:spPr/>
    </dgm:pt>
    <dgm:pt modelId="{7E51B159-DE29-4900-9B4D-A36DA587DC55}" type="pres">
      <dgm:prSet presAssocID="{0326C0D6-5B61-4D4C-87E7-FFD05143DCA2}" presName="iconBgRect" presStyleLbl="bgShp" presStyleIdx="1" presStyleCnt="5"/>
      <dgm:spPr/>
    </dgm:pt>
    <dgm:pt modelId="{414503BB-C523-49E5-BE77-42E18F4E58BB}" type="pres">
      <dgm:prSet presAssocID="{0326C0D6-5B61-4D4C-87E7-FFD05143DCA2}"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oney"/>
        </a:ext>
      </dgm:extLst>
    </dgm:pt>
    <dgm:pt modelId="{1D2043E2-2C32-465B-990C-D995EEBEE27C}" type="pres">
      <dgm:prSet presAssocID="{0326C0D6-5B61-4D4C-87E7-FFD05143DCA2}" presName="spaceRect" presStyleCnt="0"/>
      <dgm:spPr/>
    </dgm:pt>
    <dgm:pt modelId="{0BA9FDC5-37C9-46FF-B993-2A7926D80AAA}" type="pres">
      <dgm:prSet presAssocID="{0326C0D6-5B61-4D4C-87E7-FFD05143DCA2}" presName="textRect" presStyleLbl="revTx" presStyleIdx="1" presStyleCnt="5">
        <dgm:presLayoutVars>
          <dgm:chMax val="1"/>
          <dgm:chPref val="1"/>
        </dgm:presLayoutVars>
      </dgm:prSet>
      <dgm:spPr/>
    </dgm:pt>
    <dgm:pt modelId="{3DBB2165-3964-43B9-8246-AA4F04A14F17}" type="pres">
      <dgm:prSet presAssocID="{6D9121E6-16B7-4794-AA3E-51705329FD70}" presName="sibTrans" presStyleLbl="sibTrans2D1" presStyleIdx="0" presStyleCnt="0"/>
      <dgm:spPr/>
    </dgm:pt>
    <dgm:pt modelId="{B6BE7401-119C-4E95-BEB3-7A099A40F5D9}" type="pres">
      <dgm:prSet presAssocID="{BE8FD837-E513-4B63-AC2C-66152ABC0A2D}" presName="compNode" presStyleCnt="0"/>
      <dgm:spPr/>
    </dgm:pt>
    <dgm:pt modelId="{6F91DCE8-4E89-4C67-AF84-DAB5BD31A4D1}" type="pres">
      <dgm:prSet presAssocID="{BE8FD837-E513-4B63-AC2C-66152ABC0A2D}" presName="iconBgRect" presStyleLbl="bgShp" presStyleIdx="2" presStyleCnt="5" custLinFactNeighborX="-50400" custLinFactNeighborY="4734"/>
      <dgm:spPr/>
    </dgm:pt>
    <dgm:pt modelId="{47D3C435-6C33-41C1-8B4C-1F072AF46C09}" type="pres">
      <dgm:prSet presAssocID="{BE8FD837-E513-4B63-AC2C-66152ABC0A2D}" presName="iconRect" presStyleLbl="node1" presStyleIdx="2" presStyleCnt="5" custLinFactNeighborX="-71572" custLinFactNeighborY="10538"/>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Credit card"/>
        </a:ext>
      </dgm:extLst>
    </dgm:pt>
    <dgm:pt modelId="{84F75A9C-D902-4297-A789-FFA656E90020}" type="pres">
      <dgm:prSet presAssocID="{BE8FD837-E513-4B63-AC2C-66152ABC0A2D}" presName="spaceRect" presStyleCnt="0"/>
      <dgm:spPr/>
    </dgm:pt>
    <dgm:pt modelId="{7447BEED-1BF7-4EEB-AFDE-B8390443E1E8}" type="pres">
      <dgm:prSet presAssocID="{BE8FD837-E513-4B63-AC2C-66152ABC0A2D}" presName="textRect" presStyleLbl="revTx" presStyleIdx="2" presStyleCnt="5" custScaleX="155189" custLinFactNeighborX="12207" custLinFactNeighborY="-1707">
        <dgm:presLayoutVars>
          <dgm:chMax val="1"/>
          <dgm:chPref val="1"/>
        </dgm:presLayoutVars>
      </dgm:prSet>
      <dgm:spPr/>
    </dgm:pt>
    <dgm:pt modelId="{B7AC7308-0E55-46A2-9A85-DBDC97C6B8F9}" type="pres">
      <dgm:prSet presAssocID="{AC4EEBD3-EDBC-44A6-9B4E-BCF53B4AC2D7}" presName="sibTrans" presStyleLbl="sibTrans2D1" presStyleIdx="0" presStyleCnt="0"/>
      <dgm:spPr/>
    </dgm:pt>
    <dgm:pt modelId="{BDEB582B-3D55-40C3-AA35-73A16D4B5D13}" type="pres">
      <dgm:prSet presAssocID="{B4A2C89E-59E5-423F-BCE0-70619670C3BF}" presName="compNode" presStyleCnt="0"/>
      <dgm:spPr/>
    </dgm:pt>
    <dgm:pt modelId="{C2005593-401B-4771-A27C-A42DB15AF1A5}" type="pres">
      <dgm:prSet presAssocID="{B4A2C89E-59E5-423F-BCE0-70619670C3BF}" presName="iconBgRect" presStyleLbl="bgShp" presStyleIdx="3" presStyleCnt="5" custLinFactNeighborX="54180" custLinFactNeighborY="-1707"/>
      <dgm:spPr/>
    </dgm:pt>
    <dgm:pt modelId="{572C4D73-5786-4CE8-9B57-352E868402AB}" type="pres">
      <dgm:prSet presAssocID="{B4A2C89E-59E5-423F-BCE0-70619670C3BF}" presName="iconRect" presStyleLbl="node1" presStyleIdx="3" presStyleCnt="5" custLinFactNeighborX="90332" custLinFactNeighborY="-602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Bank Check"/>
        </a:ext>
      </dgm:extLst>
    </dgm:pt>
    <dgm:pt modelId="{1E5BCCB1-3660-43F8-8AE9-61E5D6EFD987}" type="pres">
      <dgm:prSet presAssocID="{B4A2C89E-59E5-423F-BCE0-70619670C3BF}" presName="spaceRect" presStyleCnt="0"/>
      <dgm:spPr/>
    </dgm:pt>
    <dgm:pt modelId="{F0B56A72-6C4E-462D-B4D3-837764139511}" type="pres">
      <dgm:prSet presAssocID="{B4A2C89E-59E5-423F-BCE0-70619670C3BF}" presName="textRect" presStyleLbl="revTx" presStyleIdx="3" presStyleCnt="5" custLinFactNeighborX="24450" custLinFactNeighborY="7900">
        <dgm:presLayoutVars>
          <dgm:chMax val="1"/>
          <dgm:chPref val="1"/>
        </dgm:presLayoutVars>
      </dgm:prSet>
      <dgm:spPr/>
    </dgm:pt>
    <dgm:pt modelId="{CAFDD373-6267-44B0-A468-19D849EC81BA}" type="pres">
      <dgm:prSet presAssocID="{F30AE2FF-E5E7-47A1-9D34-6F8CE4F35DFC}" presName="sibTrans" presStyleLbl="sibTrans2D1" presStyleIdx="0" presStyleCnt="0"/>
      <dgm:spPr/>
    </dgm:pt>
    <dgm:pt modelId="{CCE6CF2C-6A14-4F1F-A12A-5957EFEC0693}" type="pres">
      <dgm:prSet presAssocID="{85A4A732-1E50-4B61-A066-9AD515D059FE}" presName="compNode" presStyleCnt="0"/>
      <dgm:spPr/>
    </dgm:pt>
    <dgm:pt modelId="{2A0D3D5E-126F-4A62-AC36-5D2E088F305A}" type="pres">
      <dgm:prSet presAssocID="{85A4A732-1E50-4B61-A066-9AD515D059FE}" presName="iconBgRect" presStyleLbl="bgShp" presStyleIdx="4" presStyleCnt="5" custLinFactX="42794" custLinFactNeighborX="100000" custLinFactNeighborY="6396"/>
      <dgm:spPr/>
    </dgm:pt>
    <dgm:pt modelId="{CF09BB9B-9ADD-44B6-BC00-E6077C09B47E}" type="pres">
      <dgm:prSet presAssocID="{85A4A732-1E50-4B61-A066-9AD515D059FE}" presName="iconRect" presStyleLbl="node1" presStyleIdx="4" presStyleCnt="5" custLinFactX="100000" custLinFactNeighborX="143116" custLinFactNeighborY="12914"/>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Forbidden"/>
        </a:ext>
      </dgm:extLst>
    </dgm:pt>
    <dgm:pt modelId="{795EC3A2-3A8C-48AC-BA5B-33A1AFFDFD43}" type="pres">
      <dgm:prSet presAssocID="{85A4A732-1E50-4B61-A066-9AD515D059FE}" presName="spaceRect" presStyleCnt="0"/>
      <dgm:spPr/>
    </dgm:pt>
    <dgm:pt modelId="{6622358E-AD2D-4551-9E0F-612930E511A6}" type="pres">
      <dgm:prSet presAssocID="{85A4A732-1E50-4B61-A066-9AD515D059FE}" presName="textRect" presStyleLbl="revTx" presStyleIdx="4" presStyleCnt="5" custScaleX="155189" custLinFactNeighborX="82548" custLinFactNeighborY="9909">
        <dgm:presLayoutVars>
          <dgm:chMax val="1"/>
          <dgm:chPref val="1"/>
        </dgm:presLayoutVars>
      </dgm:prSet>
      <dgm:spPr/>
    </dgm:pt>
  </dgm:ptLst>
  <dgm:cxnLst>
    <dgm:cxn modelId="{00123B03-1028-4CDD-A560-ECF7299EB502}" type="presOf" srcId="{6D9121E6-16B7-4794-AA3E-51705329FD70}" destId="{3DBB2165-3964-43B9-8246-AA4F04A14F17}" srcOrd="0" destOrd="0" presId="urn:microsoft.com/office/officeart/2018/2/layout/IconCircleList"/>
    <dgm:cxn modelId="{CDB95A0A-0F80-4F57-99D5-34297DFAAAFB}" type="presOf" srcId="{E2D6867D-B0BB-4AF4-BABE-82FB63C77F4F}" destId="{A936FC9F-CC69-460C-BF21-E61C0A1BA037}" srcOrd="0" destOrd="0" presId="urn:microsoft.com/office/officeart/2018/2/layout/IconCircleList"/>
    <dgm:cxn modelId="{E72B5F44-9820-4DE5-8409-EBA3200AA03B}" type="presOf" srcId="{BE8FD837-E513-4B63-AC2C-66152ABC0A2D}" destId="{7447BEED-1BF7-4EEB-AFDE-B8390443E1E8}" srcOrd="0" destOrd="0" presId="urn:microsoft.com/office/officeart/2018/2/layout/IconCircleList"/>
    <dgm:cxn modelId="{63D7FB4F-8680-4A99-96A9-8C9D44CC1825}" type="presOf" srcId="{C8B37D36-0648-4B78-B61B-AD766E843B92}" destId="{74FF06DC-CA63-4404-90AB-CB3383C0386C}" srcOrd="0" destOrd="0" presId="urn:microsoft.com/office/officeart/2018/2/layout/IconCircleList"/>
    <dgm:cxn modelId="{D526F355-A2E1-4C57-8261-2DF2FD03334C}" srcId="{71771BD8-9444-4DB0-9FE6-AD82C6245CC6}" destId="{85A4A732-1E50-4B61-A066-9AD515D059FE}" srcOrd="4" destOrd="0" parTransId="{81506E59-C8D9-4A67-8BFD-974C6F1583C4}" sibTransId="{83454D91-C390-449A-A9C4-DFE65A4DA6A9}"/>
    <dgm:cxn modelId="{D4B60C58-6D56-4128-85BD-01E56ED2132B}" type="presOf" srcId="{F30AE2FF-E5E7-47A1-9D34-6F8CE4F35DFC}" destId="{CAFDD373-6267-44B0-A468-19D849EC81BA}" srcOrd="0" destOrd="0" presId="urn:microsoft.com/office/officeart/2018/2/layout/IconCircleList"/>
    <dgm:cxn modelId="{DC658A7A-A327-4092-B1BF-0481A9B9168D}" type="presOf" srcId="{85A4A732-1E50-4B61-A066-9AD515D059FE}" destId="{6622358E-AD2D-4551-9E0F-612930E511A6}" srcOrd="0" destOrd="0" presId="urn:microsoft.com/office/officeart/2018/2/layout/IconCircleList"/>
    <dgm:cxn modelId="{EE538387-6DCA-46E7-B2F9-0911C3EE3A72}" type="presOf" srcId="{0326C0D6-5B61-4D4C-87E7-FFD05143DCA2}" destId="{0BA9FDC5-37C9-46FF-B993-2A7926D80AAA}" srcOrd="0" destOrd="0" presId="urn:microsoft.com/office/officeart/2018/2/layout/IconCircleList"/>
    <dgm:cxn modelId="{4992118E-A0C3-43B7-9FC1-686F578B3016}" srcId="{71771BD8-9444-4DB0-9FE6-AD82C6245CC6}" destId="{0326C0D6-5B61-4D4C-87E7-FFD05143DCA2}" srcOrd="1" destOrd="0" parTransId="{C3DCC309-B477-4152-8D94-D6D37F040650}" sibTransId="{6D9121E6-16B7-4794-AA3E-51705329FD70}"/>
    <dgm:cxn modelId="{A24F329E-39DC-467E-983B-C4006DD9213C}" srcId="{71771BD8-9444-4DB0-9FE6-AD82C6245CC6}" destId="{C8B37D36-0648-4B78-B61B-AD766E843B92}" srcOrd="0" destOrd="0" parTransId="{9C199796-EF87-4E4C-BC75-6D45B62A90CC}" sibTransId="{E2D6867D-B0BB-4AF4-BABE-82FB63C77F4F}"/>
    <dgm:cxn modelId="{3AF73FB5-685F-47EA-8972-5A5533527E2C}" type="presOf" srcId="{AC4EEBD3-EDBC-44A6-9B4E-BCF53B4AC2D7}" destId="{B7AC7308-0E55-46A2-9A85-DBDC97C6B8F9}" srcOrd="0" destOrd="0" presId="urn:microsoft.com/office/officeart/2018/2/layout/IconCircleList"/>
    <dgm:cxn modelId="{5C638FC6-A856-4BBB-B22B-A0BDB18ED311}" type="presOf" srcId="{B4A2C89E-59E5-423F-BCE0-70619670C3BF}" destId="{F0B56A72-6C4E-462D-B4D3-837764139511}" srcOrd="0" destOrd="0" presId="urn:microsoft.com/office/officeart/2018/2/layout/IconCircleList"/>
    <dgm:cxn modelId="{877394C7-F5C5-4D09-AD95-3460CE6CA543}" type="presOf" srcId="{71771BD8-9444-4DB0-9FE6-AD82C6245CC6}" destId="{1A23B011-B077-4470-A8DB-5D4C624F959A}" srcOrd="0" destOrd="0" presId="urn:microsoft.com/office/officeart/2018/2/layout/IconCircleList"/>
    <dgm:cxn modelId="{EB324EC9-0D3F-4EBE-BCF4-DB93887D9261}" srcId="{71771BD8-9444-4DB0-9FE6-AD82C6245CC6}" destId="{B4A2C89E-59E5-423F-BCE0-70619670C3BF}" srcOrd="3" destOrd="0" parTransId="{D8DEF9F9-DF5C-43E1-9A70-FD960040E56D}" sibTransId="{F30AE2FF-E5E7-47A1-9D34-6F8CE4F35DFC}"/>
    <dgm:cxn modelId="{28469FFC-841F-45E9-BD4F-927B541C7176}" srcId="{71771BD8-9444-4DB0-9FE6-AD82C6245CC6}" destId="{BE8FD837-E513-4B63-AC2C-66152ABC0A2D}" srcOrd="2" destOrd="0" parTransId="{354FF1EF-8F1D-4D8A-A1C9-7EF82B87FA92}" sibTransId="{AC4EEBD3-EDBC-44A6-9B4E-BCF53B4AC2D7}"/>
    <dgm:cxn modelId="{8C5FD4AB-9804-46B1-8CE4-DF2BFCB31672}" type="presParOf" srcId="{1A23B011-B077-4470-A8DB-5D4C624F959A}" destId="{B00ABB51-3EDB-4344-A3EA-781940787BAD}" srcOrd="0" destOrd="0" presId="urn:microsoft.com/office/officeart/2018/2/layout/IconCircleList"/>
    <dgm:cxn modelId="{C9792488-B421-4EA9-841A-4D3386E982A3}" type="presParOf" srcId="{B00ABB51-3EDB-4344-A3EA-781940787BAD}" destId="{2B770C1F-F8EE-425A-ABDF-A636014D47B4}" srcOrd="0" destOrd="0" presId="urn:microsoft.com/office/officeart/2018/2/layout/IconCircleList"/>
    <dgm:cxn modelId="{B236A71E-5D09-4349-A4BB-FE3EDDF3E50B}" type="presParOf" srcId="{2B770C1F-F8EE-425A-ABDF-A636014D47B4}" destId="{5421B1C1-D07C-495F-84E6-1DF6C998772A}" srcOrd="0" destOrd="0" presId="urn:microsoft.com/office/officeart/2018/2/layout/IconCircleList"/>
    <dgm:cxn modelId="{5A5F7C66-6F69-4D46-9EDE-C296EE78BEBB}" type="presParOf" srcId="{2B770C1F-F8EE-425A-ABDF-A636014D47B4}" destId="{4B4ED174-EA98-4B52-9F02-6C3BE5B57FFD}" srcOrd="1" destOrd="0" presId="urn:microsoft.com/office/officeart/2018/2/layout/IconCircleList"/>
    <dgm:cxn modelId="{C4F86300-7EF4-4997-8941-978611D86F3D}" type="presParOf" srcId="{2B770C1F-F8EE-425A-ABDF-A636014D47B4}" destId="{4DD68FD8-48A0-46B9-8125-B468D63CD660}" srcOrd="2" destOrd="0" presId="urn:microsoft.com/office/officeart/2018/2/layout/IconCircleList"/>
    <dgm:cxn modelId="{BF3A742E-130C-49EE-9254-BB8609C4702A}" type="presParOf" srcId="{2B770C1F-F8EE-425A-ABDF-A636014D47B4}" destId="{74FF06DC-CA63-4404-90AB-CB3383C0386C}" srcOrd="3" destOrd="0" presId="urn:microsoft.com/office/officeart/2018/2/layout/IconCircleList"/>
    <dgm:cxn modelId="{FD040630-8574-43BE-985C-9E11DCD42D53}" type="presParOf" srcId="{B00ABB51-3EDB-4344-A3EA-781940787BAD}" destId="{A936FC9F-CC69-460C-BF21-E61C0A1BA037}" srcOrd="1" destOrd="0" presId="urn:microsoft.com/office/officeart/2018/2/layout/IconCircleList"/>
    <dgm:cxn modelId="{92BB04CF-3C85-4040-912D-5AFCA00250D8}" type="presParOf" srcId="{B00ABB51-3EDB-4344-A3EA-781940787BAD}" destId="{38C2092F-B49D-41DC-B0B1-6F4156770C2D}" srcOrd="2" destOrd="0" presId="urn:microsoft.com/office/officeart/2018/2/layout/IconCircleList"/>
    <dgm:cxn modelId="{A890ED1C-131E-457E-9B05-B254A4FE3469}" type="presParOf" srcId="{38C2092F-B49D-41DC-B0B1-6F4156770C2D}" destId="{7E51B159-DE29-4900-9B4D-A36DA587DC55}" srcOrd="0" destOrd="0" presId="urn:microsoft.com/office/officeart/2018/2/layout/IconCircleList"/>
    <dgm:cxn modelId="{0B225566-43C5-4AA6-929E-835D9EF2FC3E}" type="presParOf" srcId="{38C2092F-B49D-41DC-B0B1-6F4156770C2D}" destId="{414503BB-C523-49E5-BE77-42E18F4E58BB}" srcOrd="1" destOrd="0" presId="urn:microsoft.com/office/officeart/2018/2/layout/IconCircleList"/>
    <dgm:cxn modelId="{3961ECBF-DF8E-4D82-A69B-37C3E369C50B}" type="presParOf" srcId="{38C2092F-B49D-41DC-B0B1-6F4156770C2D}" destId="{1D2043E2-2C32-465B-990C-D995EEBEE27C}" srcOrd="2" destOrd="0" presId="urn:microsoft.com/office/officeart/2018/2/layout/IconCircleList"/>
    <dgm:cxn modelId="{F40EA643-5FF1-4837-BED9-796DC0087A63}" type="presParOf" srcId="{38C2092F-B49D-41DC-B0B1-6F4156770C2D}" destId="{0BA9FDC5-37C9-46FF-B993-2A7926D80AAA}" srcOrd="3" destOrd="0" presId="urn:microsoft.com/office/officeart/2018/2/layout/IconCircleList"/>
    <dgm:cxn modelId="{12CCCF4D-6297-480F-9C40-931C5E42CFEA}" type="presParOf" srcId="{B00ABB51-3EDB-4344-A3EA-781940787BAD}" destId="{3DBB2165-3964-43B9-8246-AA4F04A14F17}" srcOrd="3" destOrd="0" presId="urn:microsoft.com/office/officeart/2018/2/layout/IconCircleList"/>
    <dgm:cxn modelId="{F32FE3F7-E374-40BD-A9D6-C7F37ADDB36D}" type="presParOf" srcId="{B00ABB51-3EDB-4344-A3EA-781940787BAD}" destId="{B6BE7401-119C-4E95-BEB3-7A099A40F5D9}" srcOrd="4" destOrd="0" presId="urn:microsoft.com/office/officeart/2018/2/layout/IconCircleList"/>
    <dgm:cxn modelId="{EE7CDC18-D084-4B6C-98CA-77BD22EB6ECB}" type="presParOf" srcId="{B6BE7401-119C-4E95-BEB3-7A099A40F5D9}" destId="{6F91DCE8-4E89-4C67-AF84-DAB5BD31A4D1}" srcOrd="0" destOrd="0" presId="urn:microsoft.com/office/officeart/2018/2/layout/IconCircleList"/>
    <dgm:cxn modelId="{594C958E-D5CF-480A-BFD8-371665A5A669}" type="presParOf" srcId="{B6BE7401-119C-4E95-BEB3-7A099A40F5D9}" destId="{47D3C435-6C33-41C1-8B4C-1F072AF46C09}" srcOrd="1" destOrd="0" presId="urn:microsoft.com/office/officeart/2018/2/layout/IconCircleList"/>
    <dgm:cxn modelId="{8B2C4A57-0290-48D2-8FEB-AEF349323C54}" type="presParOf" srcId="{B6BE7401-119C-4E95-BEB3-7A099A40F5D9}" destId="{84F75A9C-D902-4297-A789-FFA656E90020}" srcOrd="2" destOrd="0" presId="urn:microsoft.com/office/officeart/2018/2/layout/IconCircleList"/>
    <dgm:cxn modelId="{0C5ABBFB-D8BE-4712-B4B8-D9FD1B1AACF8}" type="presParOf" srcId="{B6BE7401-119C-4E95-BEB3-7A099A40F5D9}" destId="{7447BEED-1BF7-4EEB-AFDE-B8390443E1E8}" srcOrd="3" destOrd="0" presId="urn:microsoft.com/office/officeart/2018/2/layout/IconCircleList"/>
    <dgm:cxn modelId="{BDEAFF45-B999-410C-8C49-FE4BDB90E354}" type="presParOf" srcId="{B00ABB51-3EDB-4344-A3EA-781940787BAD}" destId="{B7AC7308-0E55-46A2-9A85-DBDC97C6B8F9}" srcOrd="5" destOrd="0" presId="urn:microsoft.com/office/officeart/2018/2/layout/IconCircleList"/>
    <dgm:cxn modelId="{3605C81C-5D18-439D-9989-3FFDE416694C}" type="presParOf" srcId="{B00ABB51-3EDB-4344-A3EA-781940787BAD}" destId="{BDEB582B-3D55-40C3-AA35-73A16D4B5D13}" srcOrd="6" destOrd="0" presId="urn:microsoft.com/office/officeart/2018/2/layout/IconCircleList"/>
    <dgm:cxn modelId="{2FE22616-7CA7-4ABB-9950-FBC35E6FFB81}" type="presParOf" srcId="{BDEB582B-3D55-40C3-AA35-73A16D4B5D13}" destId="{C2005593-401B-4771-A27C-A42DB15AF1A5}" srcOrd="0" destOrd="0" presId="urn:microsoft.com/office/officeart/2018/2/layout/IconCircleList"/>
    <dgm:cxn modelId="{C038F471-7530-42E2-A6D4-F9822A83A467}" type="presParOf" srcId="{BDEB582B-3D55-40C3-AA35-73A16D4B5D13}" destId="{572C4D73-5786-4CE8-9B57-352E868402AB}" srcOrd="1" destOrd="0" presId="urn:microsoft.com/office/officeart/2018/2/layout/IconCircleList"/>
    <dgm:cxn modelId="{3823FD6A-115B-4F4B-9056-0421F320F9AB}" type="presParOf" srcId="{BDEB582B-3D55-40C3-AA35-73A16D4B5D13}" destId="{1E5BCCB1-3660-43F8-8AE9-61E5D6EFD987}" srcOrd="2" destOrd="0" presId="urn:microsoft.com/office/officeart/2018/2/layout/IconCircleList"/>
    <dgm:cxn modelId="{5994C6BE-E67B-4E0F-BE03-0DBA36D9679A}" type="presParOf" srcId="{BDEB582B-3D55-40C3-AA35-73A16D4B5D13}" destId="{F0B56A72-6C4E-462D-B4D3-837764139511}" srcOrd="3" destOrd="0" presId="urn:microsoft.com/office/officeart/2018/2/layout/IconCircleList"/>
    <dgm:cxn modelId="{529D9209-215B-43C1-99E7-15420F0F7304}" type="presParOf" srcId="{B00ABB51-3EDB-4344-A3EA-781940787BAD}" destId="{CAFDD373-6267-44B0-A468-19D849EC81BA}" srcOrd="7" destOrd="0" presId="urn:microsoft.com/office/officeart/2018/2/layout/IconCircleList"/>
    <dgm:cxn modelId="{09F8E359-214B-41D2-A476-C126A278B5D9}" type="presParOf" srcId="{B00ABB51-3EDB-4344-A3EA-781940787BAD}" destId="{CCE6CF2C-6A14-4F1F-A12A-5957EFEC0693}" srcOrd="8" destOrd="0" presId="urn:microsoft.com/office/officeart/2018/2/layout/IconCircleList"/>
    <dgm:cxn modelId="{C14ED066-A235-4A30-8204-67190519A35D}" type="presParOf" srcId="{CCE6CF2C-6A14-4F1F-A12A-5957EFEC0693}" destId="{2A0D3D5E-126F-4A62-AC36-5D2E088F305A}" srcOrd="0" destOrd="0" presId="urn:microsoft.com/office/officeart/2018/2/layout/IconCircleList"/>
    <dgm:cxn modelId="{0E603EC4-2AAF-4073-BF0C-4458E9E0664A}" type="presParOf" srcId="{CCE6CF2C-6A14-4F1F-A12A-5957EFEC0693}" destId="{CF09BB9B-9ADD-44B6-BC00-E6077C09B47E}" srcOrd="1" destOrd="0" presId="urn:microsoft.com/office/officeart/2018/2/layout/IconCircleList"/>
    <dgm:cxn modelId="{2D4E1CBC-3C31-4B00-8E82-F971D2BE4A36}" type="presParOf" srcId="{CCE6CF2C-6A14-4F1F-A12A-5957EFEC0693}" destId="{795EC3A2-3A8C-48AC-BA5B-33A1AFFDFD43}" srcOrd="2" destOrd="0" presId="urn:microsoft.com/office/officeart/2018/2/layout/IconCircleList"/>
    <dgm:cxn modelId="{C8085F89-A6BF-4428-89BA-768AD933B991}" type="presParOf" srcId="{CCE6CF2C-6A14-4F1F-A12A-5957EFEC0693}" destId="{6622358E-AD2D-4551-9E0F-612930E511A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AE0DFD4-1BA2-41B0-9977-31034F3A075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B53A665-11EE-49D5-A773-581BAA44D86C}">
      <dgm:prSet/>
      <dgm:spPr/>
      <dgm:t>
        <a:bodyPr/>
        <a:lstStyle/>
        <a:p>
          <a:r>
            <a:rPr lang="en-US" b="0" i="0" u="none" dirty="0"/>
            <a:t>Full refund - ($10.00 per campsite Admin. Fee)*</a:t>
          </a:r>
          <a:endParaRPr lang="en-US" dirty="0"/>
        </a:p>
      </dgm:t>
    </dgm:pt>
    <dgm:pt modelId="{9CD0AF59-B24D-4B77-88FB-84D06363D9AD}" type="parTrans" cxnId="{FE370866-F07A-4EBA-8463-8E74079239FF}">
      <dgm:prSet/>
      <dgm:spPr/>
      <dgm:t>
        <a:bodyPr/>
        <a:lstStyle/>
        <a:p>
          <a:endParaRPr lang="en-US"/>
        </a:p>
      </dgm:t>
    </dgm:pt>
    <dgm:pt modelId="{AB9FEB67-CADC-4E9D-9A17-02C5AC643052}" type="sibTrans" cxnId="{FE370866-F07A-4EBA-8463-8E74079239FF}">
      <dgm:prSet/>
      <dgm:spPr/>
      <dgm:t>
        <a:bodyPr/>
        <a:lstStyle/>
        <a:p>
          <a:endParaRPr lang="en-US"/>
        </a:p>
      </dgm:t>
    </dgm:pt>
    <dgm:pt modelId="{5FE6F0BA-4CFD-401C-94E8-04A09F0026E0}">
      <dgm:prSet/>
      <dgm:spPr/>
      <dgm:t>
        <a:bodyPr/>
        <a:lstStyle/>
        <a:p>
          <a:r>
            <a:rPr lang="en-US" b="0" i="0" u="none" dirty="0"/>
            <a:t>75% refund*</a:t>
          </a:r>
          <a:endParaRPr lang="en-US" dirty="0"/>
        </a:p>
      </dgm:t>
    </dgm:pt>
    <dgm:pt modelId="{EDC71C5B-19FF-41FD-9D58-F0CE4E05F66C}" type="parTrans" cxnId="{A035C49A-6763-4E18-8E95-FD1E25243AD9}">
      <dgm:prSet/>
      <dgm:spPr/>
      <dgm:t>
        <a:bodyPr/>
        <a:lstStyle/>
        <a:p>
          <a:endParaRPr lang="en-US"/>
        </a:p>
      </dgm:t>
    </dgm:pt>
    <dgm:pt modelId="{44D5D4CE-2703-4F9F-BA78-C40F474A76CA}" type="sibTrans" cxnId="{A035C49A-6763-4E18-8E95-FD1E25243AD9}">
      <dgm:prSet/>
      <dgm:spPr/>
      <dgm:t>
        <a:bodyPr/>
        <a:lstStyle/>
        <a:p>
          <a:endParaRPr lang="en-US"/>
        </a:p>
      </dgm:t>
    </dgm:pt>
    <dgm:pt modelId="{BFD4DB82-99F7-4886-9756-8500C01D66A0}" type="pres">
      <dgm:prSet presAssocID="{4AE0DFD4-1BA2-41B0-9977-31034F3A0759}" presName="diagram" presStyleCnt="0">
        <dgm:presLayoutVars>
          <dgm:dir/>
          <dgm:resizeHandles val="exact"/>
        </dgm:presLayoutVars>
      </dgm:prSet>
      <dgm:spPr/>
    </dgm:pt>
    <dgm:pt modelId="{9C383516-FC47-4F50-A815-18DBAAFC0AFA}" type="pres">
      <dgm:prSet presAssocID="{EB53A665-11EE-49D5-A773-581BAA44D86C}" presName="node" presStyleLbl="node1" presStyleIdx="0" presStyleCnt="2">
        <dgm:presLayoutVars>
          <dgm:bulletEnabled val="1"/>
        </dgm:presLayoutVars>
      </dgm:prSet>
      <dgm:spPr/>
    </dgm:pt>
    <dgm:pt modelId="{5DF327F3-9E7B-4633-8B86-56742F915F56}" type="pres">
      <dgm:prSet presAssocID="{AB9FEB67-CADC-4E9D-9A17-02C5AC643052}" presName="sibTrans" presStyleCnt="0"/>
      <dgm:spPr/>
    </dgm:pt>
    <dgm:pt modelId="{0267C60B-5979-42EB-A3F3-6045F04034D1}" type="pres">
      <dgm:prSet presAssocID="{5FE6F0BA-4CFD-401C-94E8-04A09F0026E0}" presName="node" presStyleLbl="node1" presStyleIdx="1" presStyleCnt="2">
        <dgm:presLayoutVars>
          <dgm:bulletEnabled val="1"/>
        </dgm:presLayoutVars>
      </dgm:prSet>
      <dgm:spPr/>
    </dgm:pt>
  </dgm:ptLst>
  <dgm:cxnLst>
    <dgm:cxn modelId="{FE370866-F07A-4EBA-8463-8E74079239FF}" srcId="{4AE0DFD4-1BA2-41B0-9977-31034F3A0759}" destId="{EB53A665-11EE-49D5-A773-581BAA44D86C}" srcOrd="0" destOrd="0" parTransId="{9CD0AF59-B24D-4B77-88FB-84D06363D9AD}" sibTransId="{AB9FEB67-CADC-4E9D-9A17-02C5AC643052}"/>
    <dgm:cxn modelId="{D2B98383-B1E1-44EF-BFF6-DF62A1646949}" type="presOf" srcId="{4AE0DFD4-1BA2-41B0-9977-31034F3A0759}" destId="{BFD4DB82-99F7-4886-9756-8500C01D66A0}" srcOrd="0" destOrd="0" presId="urn:microsoft.com/office/officeart/2005/8/layout/default"/>
    <dgm:cxn modelId="{253BE197-2664-427D-B16B-B776ECFFA99C}" type="presOf" srcId="{5FE6F0BA-4CFD-401C-94E8-04A09F0026E0}" destId="{0267C60B-5979-42EB-A3F3-6045F04034D1}" srcOrd="0" destOrd="0" presId="urn:microsoft.com/office/officeart/2005/8/layout/default"/>
    <dgm:cxn modelId="{A035C49A-6763-4E18-8E95-FD1E25243AD9}" srcId="{4AE0DFD4-1BA2-41B0-9977-31034F3A0759}" destId="{5FE6F0BA-4CFD-401C-94E8-04A09F0026E0}" srcOrd="1" destOrd="0" parTransId="{EDC71C5B-19FF-41FD-9D58-F0CE4E05F66C}" sibTransId="{44D5D4CE-2703-4F9F-BA78-C40F474A76CA}"/>
    <dgm:cxn modelId="{B6D64FF0-202C-499B-AEE8-5D6196BB8699}" type="presOf" srcId="{EB53A665-11EE-49D5-A773-581BAA44D86C}" destId="{9C383516-FC47-4F50-A815-18DBAAFC0AFA}" srcOrd="0" destOrd="0" presId="urn:microsoft.com/office/officeart/2005/8/layout/default"/>
    <dgm:cxn modelId="{5179FE57-91BF-4B04-AC15-D6A6772BAD6E}" type="presParOf" srcId="{BFD4DB82-99F7-4886-9756-8500C01D66A0}" destId="{9C383516-FC47-4F50-A815-18DBAAFC0AFA}" srcOrd="0" destOrd="0" presId="urn:microsoft.com/office/officeart/2005/8/layout/default"/>
    <dgm:cxn modelId="{862EAEF2-C68B-4008-8930-57B3B86E2099}" type="presParOf" srcId="{BFD4DB82-99F7-4886-9756-8500C01D66A0}" destId="{5DF327F3-9E7B-4633-8B86-56742F915F56}" srcOrd="1" destOrd="0" presId="urn:microsoft.com/office/officeart/2005/8/layout/default"/>
    <dgm:cxn modelId="{5FB9D91C-00A0-4EF2-BB0A-40AE44DE9454}" type="presParOf" srcId="{BFD4DB82-99F7-4886-9756-8500C01D66A0}" destId="{0267C60B-5979-42EB-A3F3-6045F04034D1}"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AE0DFD4-1BA2-41B0-9977-31034F3A075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B53A665-11EE-49D5-A773-581BAA44D86C}">
      <dgm:prSet/>
      <dgm:spPr/>
      <dgm:t>
        <a:bodyPr/>
        <a:lstStyle/>
        <a:p>
          <a:r>
            <a:rPr lang="en-US" b="0" i="0" u="none" dirty="0"/>
            <a:t>Full refund - ($10.00 per campsite Admin. Fee)*</a:t>
          </a:r>
          <a:endParaRPr lang="en-US" dirty="0"/>
        </a:p>
      </dgm:t>
    </dgm:pt>
    <dgm:pt modelId="{9CD0AF59-B24D-4B77-88FB-84D06363D9AD}" type="parTrans" cxnId="{FE370866-F07A-4EBA-8463-8E74079239FF}">
      <dgm:prSet/>
      <dgm:spPr/>
      <dgm:t>
        <a:bodyPr/>
        <a:lstStyle/>
        <a:p>
          <a:endParaRPr lang="en-US"/>
        </a:p>
      </dgm:t>
    </dgm:pt>
    <dgm:pt modelId="{AB9FEB67-CADC-4E9D-9A17-02C5AC643052}" type="sibTrans" cxnId="{FE370866-F07A-4EBA-8463-8E74079239FF}">
      <dgm:prSet/>
      <dgm:spPr/>
      <dgm:t>
        <a:bodyPr/>
        <a:lstStyle/>
        <a:p>
          <a:endParaRPr lang="en-US"/>
        </a:p>
      </dgm:t>
    </dgm:pt>
    <dgm:pt modelId="{5FE6F0BA-4CFD-401C-94E8-04A09F0026E0}">
      <dgm:prSet/>
      <dgm:spPr/>
      <dgm:t>
        <a:bodyPr/>
        <a:lstStyle/>
        <a:p>
          <a:r>
            <a:rPr lang="en-US" b="0" i="0" u="none" dirty="0"/>
            <a:t>75% refund*</a:t>
          </a:r>
          <a:endParaRPr lang="en-US" dirty="0"/>
        </a:p>
      </dgm:t>
    </dgm:pt>
    <dgm:pt modelId="{44D5D4CE-2703-4F9F-BA78-C40F474A76CA}" type="sibTrans" cxnId="{A035C49A-6763-4E18-8E95-FD1E25243AD9}">
      <dgm:prSet/>
      <dgm:spPr/>
      <dgm:t>
        <a:bodyPr/>
        <a:lstStyle/>
        <a:p>
          <a:endParaRPr lang="en-US"/>
        </a:p>
      </dgm:t>
    </dgm:pt>
    <dgm:pt modelId="{EDC71C5B-19FF-41FD-9D58-F0CE4E05F66C}" type="parTrans" cxnId="{A035C49A-6763-4E18-8E95-FD1E25243AD9}">
      <dgm:prSet/>
      <dgm:spPr/>
      <dgm:t>
        <a:bodyPr/>
        <a:lstStyle/>
        <a:p>
          <a:endParaRPr lang="en-US"/>
        </a:p>
      </dgm:t>
    </dgm:pt>
    <dgm:pt modelId="{BFD4DB82-99F7-4886-9756-8500C01D66A0}" type="pres">
      <dgm:prSet presAssocID="{4AE0DFD4-1BA2-41B0-9977-31034F3A0759}" presName="diagram" presStyleCnt="0">
        <dgm:presLayoutVars>
          <dgm:dir/>
          <dgm:resizeHandles val="exact"/>
        </dgm:presLayoutVars>
      </dgm:prSet>
      <dgm:spPr/>
    </dgm:pt>
    <dgm:pt modelId="{9C383516-FC47-4F50-A815-18DBAAFC0AFA}" type="pres">
      <dgm:prSet presAssocID="{EB53A665-11EE-49D5-A773-581BAA44D86C}" presName="node" presStyleLbl="node1" presStyleIdx="0" presStyleCnt="2">
        <dgm:presLayoutVars>
          <dgm:bulletEnabled val="1"/>
        </dgm:presLayoutVars>
      </dgm:prSet>
      <dgm:spPr/>
    </dgm:pt>
    <dgm:pt modelId="{5DF327F3-9E7B-4633-8B86-56742F915F56}" type="pres">
      <dgm:prSet presAssocID="{AB9FEB67-CADC-4E9D-9A17-02C5AC643052}" presName="sibTrans" presStyleCnt="0"/>
      <dgm:spPr/>
    </dgm:pt>
    <dgm:pt modelId="{0267C60B-5979-42EB-A3F3-6045F04034D1}" type="pres">
      <dgm:prSet presAssocID="{5FE6F0BA-4CFD-401C-94E8-04A09F0026E0}" presName="node" presStyleLbl="node1" presStyleIdx="1" presStyleCnt="2">
        <dgm:presLayoutVars>
          <dgm:bulletEnabled val="1"/>
        </dgm:presLayoutVars>
      </dgm:prSet>
      <dgm:spPr/>
    </dgm:pt>
  </dgm:ptLst>
  <dgm:cxnLst>
    <dgm:cxn modelId="{FE370866-F07A-4EBA-8463-8E74079239FF}" srcId="{4AE0DFD4-1BA2-41B0-9977-31034F3A0759}" destId="{EB53A665-11EE-49D5-A773-581BAA44D86C}" srcOrd="0" destOrd="0" parTransId="{9CD0AF59-B24D-4B77-88FB-84D06363D9AD}" sibTransId="{AB9FEB67-CADC-4E9D-9A17-02C5AC643052}"/>
    <dgm:cxn modelId="{D2B98383-B1E1-44EF-BFF6-DF62A1646949}" type="presOf" srcId="{4AE0DFD4-1BA2-41B0-9977-31034F3A0759}" destId="{BFD4DB82-99F7-4886-9756-8500C01D66A0}" srcOrd="0" destOrd="0" presId="urn:microsoft.com/office/officeart/2005/8/layout/default"/>
    <dgm:cxn modelId="{253BE197-2664-427D-B16B-B776ECFFA99C}" type="presOf" srcId="{5FE6F0BA-4CFD-401C-94E8-04A09F0026E0}" destId="{0267C60B-5979-42EB-A3F3-6045F04034D1}" srcOrd="0" destOrd="0" presId="urn:microsoft.com/office/officeart/2005/8/layout/default"/>
    <dgm:cxn modelId="{A035C49A-6763-4E18-8E95-FD1E25243AD9}" srcId="{4AE0DFD4-1BA2-41B0-9977-31034F3A0759}" destId="{5FE6F0BA-4CFD-401C-94E8-04A09F0026E0}" srcOrd="1" destOrd="0" parTransId="{EDC71C5B-19FF-41FD-9D58-F0CE4E05F66C}" sibTransId="{44D5D4CE-2703-4F9F-BA78-C40F474A76CA}"/>
    <dgm:cxn modelId="{B6D64FF0-202C-499B-AEE8-5D6196BB8699}" type="presOf" srcId="{EB53A665-11EE-49D5-A773-581BAA44D86C}" destId="{9C383516-FC47-4F50-A815-18DBAAFC0AFA}" srcOrd="0" destOrd="0" presId="urn:microsoft.com/office/officeart/2005/8/layout/default"/>
    <dgm:cxn modelId="{5179FE57-91BF-4B04-AC15-D6A6772BAD6E}" type="presParOf" srcId="{BFD4DB82-99F7-4886-9756-8500C01D66A0}" destId="{9C383516-FC47-4F50-A815-18DBAAFC0AFA}" srcOrd="0" destOrd="0" presId="urn:microsoft.com/office/officeart/2005/8/layout/default"/>
    <dgm:cxn modelId="{862EAEF2-C68B-4008-8930-57B3B86E2099}" type="presParOf" srcId="{BFD4DB82-99F7-4886-9756-8500C01D66A0}" destId="{5DF327F3-9E7B-4633-8B86-56742F915F56}" srcOrd="1" destOrd="0" presId="urn:microsoft.com/office/officeart/2005/8/layout/default"/>
    <dgm:cxn modelId="{5FB9D91C-00A0-4EF2-BB0A-40AE44DE9454}" type="presParOf" srcId="{BFD4DB82-99F7-4886-9756-8500C01D66A0}" destId="{0267C60B-5979-42EB-A3F3-6045F04034D1}"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4AE0DFD4-1BA2-41B0-9977-31034F3A075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B53A665-11EE-49D5-A773-581BAA44D86C}">
      <dgm:prSet/>
      <dgm:spPr/>
      <dgm:t>
        <a:bodyPr/>
        <a:lstStyle/>
        <a:p>
          <a:r>
            <a:rPr lang="en-US" b="0" i="0" u="none" dirty="0"/>
            <a:t>No refund</a:t>
          </a:r>
        </a:p>
      </dgm:t>
    </dgm:pt>
    <dgm:pt modelId="{9CD0AF59-B24D-4B77-88FB-84D06363D9AD}" type="parTrans" cxnId="{FE370866-F07A-4EBA-8463-8E74079239FF}">
      <dgm:prSet/>
      <dgm:spPr/>
      <dgm:t>
        <a:bodyPr/>
        <a:lstStyle/>
        <a:p>
          <a:endParaRPr lang="en-US"/>
        </a:p>
      </dgm:t>
    </dgm:pt>
    <dgm:pt modelId="{AB9FEB67-CADC-4E9D-9A17-02C5AC643052}" type="sibTrans" cxnId="{FE370866-F07A-4EBA-8463-8E74079239FF}">
      <dgm:prSet/>
      <dgm:spPr/>
      <dgm:t>
        <a:bodyPr/>
        <a:lstStyle/>
        <a:p>
          <a:endParaRPr lang="en-US"/>
        </a:p>
      </dgm:t>
    </dgm:pt>
    <dgm:pt modelId="{5FE6F0BA-4CFD-401C-94E8-04A09F0026E0}">
      <dgm:prSet/>
      <dgm:spPr/>
      <dgm:t>
        <a:bodyPr/>
        <a:lstStyle/>
        <a:p>
          <a:r>
            <a:rPr lang="en-US" b="0" i="0" u="none" dirty="0"/>
            <a:t>50% refund*</a:t>
          </a:r>
          <a:endParaRPr lang="en-US" dirty="0"/>
        </a:p>
      </dgm:t>
    </dgm:pt>
    <dgm:pt modelId="{EDC71C5B-19FF-41FD-9D58-F0CE4E05F66C}" type="parTrans" cxnId="{A035C49A-6763-4E18-8E95-FD1E25243AD9}">
      <dgm:prSet/>
      <dgm:spPr/>
      <dgm:t>
        <a:bodyPr/>
        <a:lstStyle/>
        <a:p>
          <a:endParaRPr lang="en-US"/>
        </a:p>
      </dgm:t>
    </dgm:pt>
    <dgm:pt modelId="{44D5D4CE-2703-4F9F-BA78-C40F474A76CA}" type="sibTrans" cxnId="{A035C49A-6763-4E18-8E95-FD1E25243AD9}">
      <dgm:prSet/>
      <dgm:spPr/>
      <dgm:t>
        <a:bodyPr/>
        <a:lstStyle/>
        <a:p>
          <a:endParaRPr lang="en-US"/>
        </a:p>
      </dgm:t>
    </dgm:pt>
    <dgm:pt modelId="{BFD4DB82-99F7-4886-9756-8500C01D66A0}" type="pres">
      <dgm:prSet presAssocID="{4AE0DFD4-1BA2-41B0-9977-31034F3A0759}" presName="diagram" presStyleCnt="0">
        <dgm:presLayoutVars>
          <dgm:dir/>
          <dgm:resizeHandles val="exact"/>
        </dgm:presLayoutVars>
      </dgm:prSet>
      <dgm:spPr/>
    </dgm:pt>
    <dgm:pt modelId="{9C383516-FC47-4F50-A815-18DBAAFC0AFA}" type="pres">
      <dgm:prSet presAssocID="{EB53A665-11EE-49D5-A773-581BAA44D86C}" presName="node" presStyleLbl="node1" presStyleIdx="0" presStyleCnt="2" custLinFactX="9947" custLinFactNeighborX="100000" custLinFactNeighborY="-5382">
        <dgm:presLayoutVars>
          <dgm:bulletEnabled val="1"/>
        </dgm:presLayoutVars>
      </dgm:prSet>
      <dgm:spPr/>
    </dgm:pt>
    <dgm:pt modelId="{5DF327F3-9E7B-4633-8B86-56742F915F56}" type="pres">
      <dgm:prSet presAssocID="{AB9FEB67-CADC-4E9D-9A17-02C5AC643052}" presName="sibTrans" presStyleCnt="0"/>
      <dgm:spPr/>
    </dgm:pt>
    <dgm:pt modelId="{0267C60B-5979-42EB-A3F3-6045F04034D1}" type="pres">
      <dgm:prSet presAssocID="{5FE6F0BA-4CFD-401C-94E8-04A09F0026E0}" presName="node" presStyleLbl="node1" presStyleIdx="1" presStyleCnt="2" custLinFactX="-10443" custLinFactNeighborX="-100000" custLinFactNeighborY="-4396">
        <dgm:presLayoutVars>
          <dgm:bulletEnabled val="1"/>
        </dgm:presLayoutVars>
      </dgm:prSet>
      <dgm:spPr/>
    </dgm:pt>
  </dgm:ptLst>
  <dgm:cxnLst>
    <dgm:cxn modelId="{FE370866-F07A-4EBA-8463-8E74079239FF}" srcId="{4AE0DFD4-1BA2-41B0-9977-31034F3A0759}" destId="{EB53A665-11EE-49D5-A773-581BAA44D86C}" srcOrd="0" destOrd="0" parTransId="{9CD0AF59-B24D-4B77-88FB-84D06363D9AD}" sibTransId="{AB9FEB67-CADC-4E9D-9A17-02C5AC643052}"/>
    <dgm:cxn modelId="{D2B98383-B1E1-44EF-BFF6-DF62A1646949}" type="presOf" srcId="{4AE0DFD4-1BA2-41B0-9977-31034F3A0759}" destId="{BFD4DB82-99F7-4886-9756-8500C01D66A0}" srcOrd="0" destOrd="0" presId="urn:microsoft.com/office/officeart/2005/8/layout/default"/>
    <dgm:cxn modelId="{253BE197-2664-427D-B16B-B776ECFFA99C}" type="presOf" srcId="{5FE6F0BA-4CFD-401C-94E8-04A09F0026E0}" destId="{0267C60B-5979-42EB-A3F3-6045F04034D1}" srcOrd="0" destOrd="0" presId="urn:microsoft.com/office/officeart/2005/8/layout/default"/>
    <dgm:cxn modelId="{A035C49A-6763-4E18-8E95-FD1E25243AD9}" srcId="{4AE0DFD4-1BA2-41B0-9977-31034F3A0759}" destId="{5FE6F0BA-4CFD-401C-94E8-04A09F0026E0}" srcOrd="1" destOrd="0" parTransId="{EDC71C5B-19FF-41FD-9D58-F0CE4E05F66C}" sibTransId="{44D5D4CE-2703-4F9F-BA78-C40F474A76CA}"/>
    <dgm:cxn modelId="{B6D64FF0-202C-499B-AEE8-5D6196BB8699}" type="presOf" srcId="{EB53A665-11EE-49D5-A773-581BAA44D86C}" destId="{9C383516-FC47-4F50-A815-18DBAAFC0AFA}" srcOrd="0" destOrd="0" presId="urn:microsoft.com/office/officeart/2005/8/layout/default"/>
    <dgm:cxn modelId="{5179FE57-91BF-4B04-AC15-D6A6772BAD6E}" type="presParOf" srcId="{BFD4DB82-99F7-4886-9756-8500C01D66A0}" destId="{9C383516-FC47-4F50-A815-18DBAAFC0AFA}" srcOrd="0" destOrd="0" presId="urn:microsoft.com/office/officeart/2005/8/layout/default"/>
    <dgm:cxn modelId="{862EAEF2-C68B-4008-8930-57B3B86E2099}" type="presParOf" srcId="{BFD4DB82-99F7-4886-9756-8500C01D66A0}" destId="{5DF327F3-9E7B-4633-8B86-56742F915F56}" srcOrd="1" destOrd="0" presId="urn:microsoft.com/office/officeart/2005/8/layout/default"/>
    <dgm:cxn modelId="{5FB9D91C-00A0-4EF2-BB0A-40AE44DE9454}" type="presParOf" srcId="{BFD4DB82-99F7-4886-9756-8500C01D66A0}" destId="{0267C60B-5979-42EB-A3F3-6045F04034D1}"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79B528-3DEE-43AA-8405-A4FE69253AB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BA3BF59-C105-44D9-801A-A34BB644CF9A}">
      <dgm:prSet/>
      <dgm:spPr/>
      <dgm:t>
        <a:bodyPr/>
        <a:lstStyle/>
        <a:p>
          <a:pPr>
            <a:defRPr cap="all"/>
          </a:pPr>
          <a:r>
            <a:rPr lang="en-US"/>
            <a:t>Pets allowed - 2 per campsite</a:t>
          </a:r>
        </a:p>
      </dgm:t>
    </dgm:pt>
    <dgm:pt modelId="{78B93CDB-A3D1-4D19-8919-1AA7B9138D75}" type="parTrans" cxnId="{997FF8E9-8DEC-4D8C-B278-D41B85A73067}">
      <dgm:prSet/>
      <dgm:spPr/>
      <dgm:t>
        <a:bodyPr/>
        <a:lstStyle/>
        <a:p>
          <a:endParaRPr lang="en-US"/>
        </a:p>
      </dgm:t>
    </dgm:pt>
    <dgm:pt modelId="{2FEBD436-847D-4832-B2F5-205F52D93ABA}" type="sibTrans" cxnId="{997FF8E9-8DEC-4D8C-B278-D41B85A73067}">
      <dgm:prSet/>
      <dgm:spPr/>
      <dgm:t>
        <a:bodyPr/>
        <a:lstStyle/>
        <a:p>
          <a:endParaRPr lang="en-US"/>
        </a:p>
      </dgm:t>
    </dgm:pt>
    <dgm:pt modelId="{3F44EBC7-DEA5-4F51-BE03-BEC09C35BBC3}">
      <dgm:prSet/>
      <dgm:spPr/>
      <dgm:t>
        <a:bodyPr/>
        <a:lstStyle/>
        <a:p>
          <a:pPr>
            <a:defRPr cap="all"/>
          </a:pPr>
          <a:r>
            <a:rPr lang="en-US"/>
            <a:t>White Pine State Trail runs through Paris Park</a:t>
          </a:r>
        </a:p>
      </dgm:t>
    </dgm:pt>
    <dgm:pt modelId="{DCC54D8E-F8A4-4357-8A2B-380A23389F0B}" type="parTrans" cxnId="{BCB82EF2-4BBF-4782-88C5-80DA3C4B0E32}">
      <dgm:prSet/>
      <dgm:spPr/>
      <dgm:t>
        <a:bodyPr/>
        <a:lstStyle/>
        <a:p>
          <a:endParaRPr lang="en-US"/>
        </a:p>
      </dgm:t>
    </dgm:pt>
    <dgm:pt modelId="{C3680715-278F-431D-9370-D7ED11538848}" type="sibTrans" cxnId="{BCB82EF2-4BBF-4782-88C5-80DA3C4B0E32}">
      <dgm:prSet/>
      <dgm:spPr/>
      <dgm:t>
        <a:bodyPr/>
        <a:lstStyle/>
        <a:p>
          <a:endParaRPr lang="en-US"/>
        </a:p>
      </dgm:t>
    </dgm:pt>
    <dgm:pt modelId="{C223B2B8-2C78-4818-9B2D-5215EB6992DD}">
      <dgm:prSet/>
      <dgm:spPr/>
      <dgm:t>
        <a:bodyPr/>
        <a:lstStyle/>
        <a:p>
          <a:pPr>
            <a:defRPr cap="all"/>
          </a:pPr>
          <a:r>
            <a:rPr lang="en-US"/>
            <a:t>Ponds/Hatchery</a:t>
          </a:r>
        </a:p>
      </dgm:t>
    </dgm:pt>
    <dgm:pt modelId="{04727045-6FDE-4E4F-9917-F599D64B3EA5}" type="parTrans" cxnId="{E972736D-12C5-4233-B68E-CF6823D59F12}">
      <dgm:prSet/>
      <dgm:spPr/>
      <dgm:t>
        <a:bodyPr/>
        <a:lstStyle/>
        <a:p>
          <a:endParaRPr lang="en-US"/>
        </a:p>
      </dgm:t>
    </dgm:pt>
    <dgm:pt modelId="{00D58F9E-C726-40CC-A6C3-4F7BC07CF314}" type="sibTrans" cxnId="{E972736D-12C5-4233-B68E-CF6823D59F12}">
      <dgm:prSet/>
      <dgm:spPr/>
      <dgm:t>
        <a:bodyPr/>
        <a:lstStyle/>
        <a:p>
          <a:endParaRPr lang="en-US"/>
        </a:p>
      </dgm:t>
    </dgm:pt>
    <dgm:pt modelId="{2CFBDD00-5DFF-43B8-8C9A-997DE185031A}">
      <dgm:prSet/>
      <dgm:spPr/>
      <dgm:t>
        <a:bodyPr/>
        <a:lstStyle/>
        <a:p>
          <a:pPr>
            <a:defRPr cap="all"/>
          </a:pPr>
          <a:r>
            <a:rPr lang="en-US"/>
            <a:t>Group Campsites</a:t>
          </a:r>
        </a:p>
      </dgm:t>
    </dgm:pt>
    <dgm:pt modelId="{477C87B4-0EEF-4C77-9F99-C8F29C05242D}" type="parTrans" cxnId="{31E32751-034C-4CFB-8857-35EB881018FA}">
      <dgm:prSet/>
      <dgm:spPr/>
      <dgm:t>
        <a:bodyPr/>
        <a:lstStyle/>
        <a:p>
          <a:endParaRPr lang="en-US"/>
        </a:p>
      </dgm:t>
    </dgm:pt>
    <dgm:pt modelId="{11CBB39D-1403-41F1-B4CD-73517A40AFEE}" type="sibTrans" cxnId="{31E32751-034C-4CFB-8857-35EB881018FA}">
      <dgm:prSet/>
      <dgm:spPr/>
      <dgm:t>
        <a:bodyPr/>
        <a:lstStyle/>
        <a:p>
          <a:endParaRPr lang="en-US"/>
        </a:p>
      </dgm:t>
    </dgm:pt>
    <dgm:pt modelId="{1E020A7E-BEA2-43BA-99E0-085FA1A74D7E}">
      <dgm:prSet/>
      <dgm:spPr/>
      <dgm:t>
        <a:bodyPr/>
        <a:lstStyle/>
        <a:p>
          <a:pPr>
            <a:defRPr cap="all"/>
          </a:pPr>
          <a:r>
            <a:rPr lang="en-US" dirty="0"/>
            <a:t>River Adventures and Tube/Canoe launch </a:t>
          </a:r>
        </a:p>
      </dgm:t>
    </dgm:pt>
    <dgm:pt modelId="{E1D6114D-5660-4A45-9DE8-14DA2836B7CC}" type="parTrans" cxnId="{CCECBE17-1F42-432B-BA9B-DB1892F40AA9}">
      <dgm:prSet/>
      <dgm:spPr/>
      <dgm:t>
        <a:bodyPr/>
        <a:lstStyle/>
        <a:p>
          <a:endParaRPr lang="en-US"/>
        </a:p>
      </dgm:t>
    </dgm:pt>
    <dgm:pt modelId="{3FC2B718-48BB-4769-B20F-37C4924EA53D}" type="sibTrans" cxnId="{CCECBE17-1F42-432B-BA9B-DB1892F40AA9}">
      <dgm:prSet/>
      <dgm:spPr/>
      <dgm:t>
        <a:bodyPr/>
        <a:lstStyle/>
        <a:p>
          <a:endParaRPr lang="en-US"/>
        </a:p>
      </dgm:t>
    </dgm:pt>
    <dgm:pt modelId="{D380FF09-EB5A-4D5C-AE86-2974F253DE98}" type="pres">
      <dgm:prSet presAssocID="{6B79B528-3DEE-43AA-8405-A4FE69253AB5}" presName="root" presStyleCnt="0">
        <dgm:presLayoutVars>
          <dgm:dir/>
          <dgm:resizeHandles val="exact"/>
        </dgm:presLayoutVars>
      </dgm:prSet>
      <dgm:spPr/>
    </dgm:pt>
    <dgm:pt modelId="{6AE9C5EE-C005-4F4E-B449-2EA6DDF39109}" type="pres">
      <dgm:prSet presAssocID="{2BA3BF59-C105-44D9-801A-A34BB644CF9A}" presName="compNode" presStyleCnt="0"/>
      <dgm:spPr/>
    </dgm:pt>
    <dgm:pt modelId="{2D4EEAEA-85FE-4D98-8E77-8F5FD007B5EB}" type="pres">
      <dgm:prSet presAssocID="{2BA3BF59-C105-44D9-801A-A34BB644CF9A}" presName="iconBgRect" presStyleLbl="bgShp" presStyleIdx="0" presStyleCnt="5"/>
      <dgm:spPr/>
    </dgm:pt>
    <dgm:pt modelId="{41CD0DE1-2070-4088-A445-FC6923414A41}" type="pres">
      <dgm:prSet presAssocID="{2BA3BF59-C105-44D9-801A-A34BB644CF9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g"/>
        </a:ext>
      </dgm:extLst>
    </dgm:pt>
    <dgm:pt modelId="{220BC1C7-A0E5-4533-8086-5276BF152376}" type="pres">
      <dgm:prSet presAssocID="{2BA3BF59-C105-44D9-801A-A34BB644CF9A}" presName="spaceRect" presStyleCnt="0"/>
      <dgm:spPr/>
    </dgm:pt>
    <dgm:pt modelId="{A60101C0-19D6-4DD5-9D81-8252C09F17C7}" type="pres">
      <dgm:prSet presAssocID="{2BA3BF59-C105-44D9-801A-A34BB644CF9A}" presName="textRect" presStyleLbl="revTx" presStyleIdx="0" presStyleCnt="5">
        <dgm:presLayoutVars>
          <dgm:chMax val="1"/>
          <dgm:chPref val="1"/>
        </dgm:presLayoutVars>
      </dgm:prSet>
      <dgm:spPr/>
    </dgm:pt>
    <dgm:pt modelId="{C24873C8-2942-478D-B0C7-72A7191B518E}" type="pres">
      <dgm:prSet presAssocID="{2FEBD436-847D-4832-B2F5-205F52D93ABA}" presName="sibTrans" presStyleCnt="0"/>
      <dgm:spPr/>
    </dgm:pt>
    <dgm:pt modelId="{F73D58D4-FEA9-42F9-800E-CFEDF9ED8AAD}" type="pres">
      <dgm:prSet presAssocID="{3F44EBC7-DEA5-4F51-BE03-BEC09C35BBC3}" presName="compNode" presStyleCnt="0"/>
      <dgm:spPr/>
    </dgm:pt>
    <dgm:pt modelId="{753ACA4A-E671-4E09-AF63-595D7520BEA8}" type="pres">
      <dgm:prSet presAssocID="{3F44EBC7-DEA5-4F51-BE03-BEC09C35BBC3}" presName="iconBgRect" presStyleLbl="bgShp" presStyleIdx="1" presStyleCnt="5"/>
      <dgm:spPr/>
    </dgm:pt>
    <dgm:pt modelId="{D2A45084-3CDB-4256-A5D4-001A7F864055}" type="pres">
      <dgm:prSet presAssocID="{3F44EBC7-DEA5-4F51-BE03-BEC09C35BBC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 tree"/>
        </a:ext>
      </dgm:extLst>
    </dgm:pt>
    <dgm:pt modelId="{EFA326F9-DBFB-4CD1-A565-B87235D4A03E}" type="pres">
      <dgm:prSet presAssocID="{3F44EBC7-DEA5-4F51-BE03-BEC09C35BBC3}" presName="spaceRect" presStyleCnt="0"/>
      <dgm:spPr/>
    </dgm:pt>
    <dgm:pt modelId="{E9016902-678B-41CF-8ED1-38916F027627}" type="pres">
      <dgm:prSet presAssocID="{3F44EBC7-DEA5-4F51-BE03-BEC09C35BBC3}" presName="textRect" presStyleLbl="revTx" presStyleIdx="1" presStyleCnt="5">
        <dgm:presLayoutVars>
          <dgm:chMax val="1"/>
          <dgm:chPref val="1"/>
        </dgm:presLayoutVars>
      </dgm:prSet>
      <dgm:spPr/>
    </dgm:pt>
    <dgm:pt modelId="{3DA17497-D43E-424B-81D8-BD5114CDBA51}" type="pres">
      <dgm:prSet presAssocID="{C3680715-278F-431D-9370-D7ED11538848}" presName="sibTrans" presStyleCnt="0"/>
      <dgm:spPr/>
    </dgm:pt>
    <dgm:pt modelId="{0A79DD58-AEC3-486C-BD58-9AF632A0DDC0}" type="pres">
      <dgm:prSet presAssocID="{C223B2B8-2C78-4818-9B2D-5215EB6992DD}" presName="compNode" presStyleCnt="0"/>
      <dgm:spPr/>
    </dgm:pt>
    <dgm:pt modelId="{96FB015D-A7E0-4140-AA6E-C5B0657761A1}" type="pres">
      <dgm:prSet presAssocID="{C223B2B8-2C78-4818-9B2D-5215EB6992DD}" presName="iconBgRect" presStyleLbl="bgShp" presStyleIdx="2" presStyleCnt="5"/>
      <dgm:spPr/>
    </dgm:pt>
    <dgm:pt modelId="{473CB527-EEC6-4948-8A29-EDB3F6FA4A45}" type="pres">
      <dgm:prSet presAssocID="{C223B2B8-2C78-4818-9B2D-5215EB6992D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uck"/>
        </a:ext>
      </dgm:extLst>
    </dgm:pt>
    <dgm:pt modelId="{13AE0188-7A2D-4F0A-AF9C-8E49D6FCB313}" type="pres">
      <dgm:prSet presAssocID="{C223B2B8-2C78-4818-9B2D-5215EB6992DD}" presName="spaceRect" presStyleCnt="0"/>
      <dgm:spPr/>
    </dgm:pt>
    <dgm:pt modelId="{81E9EE8E-4D02-446C-B4C3-E954B9E02B83}" type="pres">
      <dgm:prSet presAssocID="{C223B2B8-2C78-4818-9B2D-5215EB6992DD}" presName="textRect" presStyleLbl="revTx" presStyleIdx="2" presStyleCnt="5">
        <dgm:presLayoutVars>
          <dgm:chMax val="1"/>
          <dgm:chPref val="1"/>
        </dgm:presLayoutVars>
      </dgm:prSet>
      <dgm:spPr/>
    </dgm:pt>
    <dgm:pt modelId="{3C41FAAB-9B3C-4C7D-B77D-AD967A2852AA}" type="pres">
      <dgm:prSet presAssocID="{00D58F9E-C726-40CC-A6C3-4F7BC07CF314}" presName="sibTrans" presStyleCnt="0"/>
      <dgm:spPr/>
    </dgm:pt>
    <dgm:pt modelId="{3C348F40-C045-458D-B994-E74FC5C543E6}" type="pres">
      <dgm:prSet presAssocID="{2CFBDD00-5DFF-43B8-8C9A-997DE185031A}" presName="compNode" presStyleCnt="0"/>
      <dgm:spPr/>
    </dgm:pt>
    <dgm:pt modelId="{BCFA44AE-6F1C-42D8-8028-0C40A4B6131F}" type="pres">
      <dgm:prSet presAssocID="{2CFBDD00-5DFF-43B8-8C9A-997DE185031A}" presName="iconBgRect" presStyleLbl="bgShp" presStyleIdx="3" presStyleCnt="5"/>
      <dgm:spPr/>
    </dgm:pt>
    <dgm:pt modelId="{3D814EE4-60F8-4269-968A-15F2AED05560}" type="pres">
      <dgm:prSet presAssocID="{2CFBDD00-5DFF-43B8-8C9A-997DE185031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4E40DE26-57D1-4591-8051-D87E0CC8B4D9}" type="pres">
      <dgm:prSet presAssocID="{2CFBDD00-5DFF-43B8-8C9A-997DE185031A}" presName="spaceRect" presStyleCnt="0"/>
      <dgm:spPr/>
    </dgm:pt>
    <dgm:pt modelId="{10B61E7C-FA99-4C3F-B52E-F0DA4ACC7EE6}" type="pres">
      <dgm:prSet presAssocID="{2CFBDD00-5DFF-43B8-8C9A-997DE185031A}" presName="textRect" presStyleLbl="revTx" presStyleIdx="3" presStyleCnt="5">
        <dgm:presLayoutVars>
          <dgm:chMax val="1"/>
          <dgm:chPref val="1"/>
        </dgm:presLayoutVars>
      </dgm:prSet>
      <dgm:spPr/>
    </dgm:pt>
    <dgm:pt modelId="{59FC0122-2E77-40F3-A4B9-130D44506322}" type="pres">
      <dgm:prSet presAssocID="{11CBB39D-1403-41F1-B4CD-73517A40AFEE}" presName="sibTrans" presStyleCnt="0"/>
      <dgm:spPr/>
    </dgm:pt>
    <dgm:pt modelId="{0F9EDCA7-BAAE-43E2-8633-36D79713371C}" type="pres">
      <dgm:prSet presAssocID="{1E020A7E-BEA2-43BA-99E0-085FA1A74D7E}" presName="compNode" presStyleCnt="0"/>
      <dgm:spPr/>
    </dgm:pt>
    <dgm:pt modelId="{339E503D-DFA0-4E1A-A857-ECC1FE3EE25D}" type="pres">
      <dgm:prSet presAssocID="{1E020A7E-BEA2-43BA-99E0-085FA1A74D7E}" presName="iconBgRect" presStyleLbl="bgShp" presStyleIdx="4" presStyleCnt="5"/>
      <dgm:spPr/>
    </dgm:pt>
    <dgm:pt modelId="{0A681525-EC0E-4438-8225-0816DBB75771}" type="pres">
      <dgm:prSet presAssocID="{1E020A7E-BEA2-43BA-99E0-085FA1A74D7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anoe"/>
        </a:ext>
      </dgm:extLst>
    </dgm:pt>
    <dgm:pt modelId="{736B5469-369C-41D4-99BB-391C17709822}" type="pres">
      <dgm:prSet presAssocID="{1E020A7E-BEA2-43BA-99E0-085FA1A74D7E}" presName="spaceRect" presStyleCnt="0"/>
      <dgm:spPr/>
    </dgm:pt>
    <dgm:pt modelId="{53B08CAE-6AC7-4BA0-9956-99F0F41E04D3}" type="pres">
      <dgm:prSet presAssocID="{1E020A7E-BEA2-43BA-99E0-085FA1A74D7E}" presName="textRect" presStyleLbl="revTx" presStyleIdx="4" presStyleCnt="5">
        <dgm:presLayoutVars>
          <dgm:chMax val="1"/>
          <dgm:chPref val="1"/>
        </dgm:presLayoutVars>
      </dgm:prSet>
      <dgm:spPr/>
    </dgm:pt>
  </dgm:ptLst>
  <dgm:cxnLst>
    <dgm:cxn modelId="{CCECBE17-1F42-432B-BA9B-DB1892F40AA9}" srcId="{6B79B528-3DEE-43AA-8405-A4FE69253AB5}" destId="{1E020A7E-BEA2-43BA-99E0-085FA1A74D7E}" srcOrd="4" destOrd="0" parTransId="{E1D6114D-5660-4A45-9DE8-14DA2836B7CC}" sibTransId="{3FC2B718-48BB-4769-B20F-37C4924EA53D}"/>
    <dgm:cxn modelId="{3E7BDE18-9DA0-4C5A-9983-45B0CC58B9CE}" type="presOf" srcId="{2CFBDD00-5DFF-43B8-8C9A-997DE185031A}" destId="{10B61E7C-FA99-4C3F-B52E-F0DA4ACC7EE6}" srcOrd="0" destOrd="0" presId="urn:microsoft.com/office/officeart/2018/5/layout/IconCircleLabelList"/>
    <dgm:cxn modelId="{A16C4F31-31EE-4746-AE9F-7BF7157E1996}" type="presOf" srcId="{2BA3BF59-C105-44D9-801A-A34BB644CF9A}" destId="{A60101C0-19D6-4DD5-9D81-8252C09F17C7}" srcOrd="0" destOrd="0" presId="urn:microsoft.com/office/officeart/2018/5/layout/IconCircleLabelList"/>
    <dgm:cxn modelId="{920CDE42-1774-465D-BC9F-B5A64C5DDCCC}" type="presOf" srcId="{1E020A7E-BEA2-43BA-99E0-085FA1A74D7E}" destId="{53B08CAE-6AC7-4BA0-9956-99F0F41E04D3}" srcOrd="0" destOrd="0" presId="urn:microsoft.com/office/officeart/2018/5/layout/IconCircleLabelList"/>
    <dgm:cxn modelId="{E972736D-12C5-4233-B68E-CF6823D59F12}" srcId="{6B79B528-3DEE-43AA-8405-A4FE69253AB5}" destId="{C223B2B8-2C78-4818-9B2D-5215EB6992DD}" srcOrd="2" destOrd="0" parTransId="{04727045-6FDE-4E4F-9917-F599D64B3EA5}" sibTransId="{00D58F9E-C726-40CC-A6C3-4F7BC07CF314}"/>
    <dgm:cxn modelId="{31E32751-034C-4CFB-8857-35EB881018FA}" srcId="{6B79B528-3DEE-43AA-8405-A4FE69253AB5}" destId="{2CFBDD00-5DFF-43B8-8C9A-997DE185031A}" srcOrd="3" destOrd="0" parTransId="{477C87B4-0EEF-4C77-9F99-C8F29C05242D}" sibTransId="{11CBB39D-1403-41F1-B4CD-73517A40AFEE}"/>
    <dgm:cxn modelId="{951EC177-86A5-49CA-A037-895FA258C167}" type="presOf" srcId="{3F44EBC7-DEA5-4F51-BE03-BEC09C35BBC3}" destId="{E9016902-678B-41CF-8ED1-38916F027627}" srcOrd="0" destOrd="0" presId="urn:microsoft.com/office/officeart/2018/5/layout/IconCircleLabelList"/>
    <dgm:cxn modelId="{4C991F85-4E94-4577-AE8C-A6BCBBD12A98}" type="presOf" srcId="{6B79B528-3DEE-43AA-8405-A4FE69253AB5}" destId="{D380FF09-EB5A-4D5C-AE86-2974F253DE98}" srcOrd="0" destOrd="0" presId="urn:microsoft.com/office/officeart/2018/5/layout/IconCircleLabelList"/>
    <dgm:cxn modelId="{BBFB73A4-A870-4B9E-A4A2-294839DE8BD7}" type="presOf" srcId="{C223B2B8-2C78-4818-9B2D-5215EB6992DD}" destId="{81E9EE8E-4D02-446C-B4C3-E954B9E02B83}" srcOrd="0" destOrd="0" presId="urn:microsoft.com/office/officeart/2018/5/layout/IconCircleLabelList"/>
    <dgm:cxn modelId="{997FF8E9-8DEC-4D8C-B278-D41B85A73067}" srcId="{6B79B528-3DEE-43AA-8405-A4FE69253AB5}" destId="{2BA3BF59-C105-44D9-801A-A34BB644CF9A}" srcOrd="0" destOrd="0" parTransId="{78B93CDB-A3D1-4D19-8919-1AA7B9138D75}" sibTransId="{2FEBD436-847D-4832-B2F5-205F52D93ABA}"/>
    <dgm:cxn modelId="{BCB82EF2-4BBF-4782-88C5-80DA3C4B0E32}" srcId="{6B79B528-3DEE-43AA-8405-A4FE69253AB5}" destId="{3F44EBC7-DEA5-4F51-BE03-BEC09C35BBC3}" srcOrd="1" destOrd="0" parTransId="{DCC54D8E-F8A4-4357-8A2B-380A23389F0B}" sibTransId="{C3680715-278F-431D-9370-D7ED11538848}"/>
    <dgm:cxn modelId="{69415646-5399-4D5E-B67F-E59E2A2FF141}" type="presParOf" srcId="{D380FF09-EB5A-4D5C-AE86-2974F253DE98}" destId="{6AE9C5EE-C005-4F4E-B449-2EA6DDF39109}" srcOrd="0" destOrd="0" presId="urn:microsoft.com/office/officeart/2018/5/layout/IconCircleLabelList"/>
    <dgm:cxn modelId="{0A70A12E-37DE-466F-97BC-6FCE707F067B}" type="presParOf" srcId="{6AE9C5EE-C005-4F4E-B449-2EA6DDF39109}" destId="{2D4EEAEA-85FE-4D98-8E77-8F5FD007B5EB}" srcOrd="0" destOrd="0" presId="urn:microsoft.com/office/officeart/2018/5/layout/IconCircleLabelList"/>
    <dgm:cxn modelId="{99387A56-E886-4C3F-B955-DEA3042E79BF}" type="presParOf" srcId="{6AE9C5EE-C005-4F4E-B449-2EA6DDF39109}" destId="{41CD0DE1-2070-4088-A445-FC6923414A41}" srcOrd="1" destOrd="0" presId="urn:microsoft.com/office/officeart/2018/5/layout/IconCircleLabelList"/>
    <dgm:cxn modelId="{0544FA33-9C4F-4DD4-AC51-BE890760D0DC}" type="presParOf" srcId="{6AE9C5EE-C005-4F4E-B449-2EA6DDF39109}" destId="{220BC1C7-A0E5-4533-8086-5276BF152376}" srcOrd="2" destOrd="0" presId="urn:microsoft.com/office/officeart/2018/5/layout/IconCircleLabelList"/>
    <dgm:cxn modelId="{0F4B9CF7-2352-4910-9490-6AE8E9ED8E61}" type="presParOf" srcId="{6AE9C5EE-C005-4F4E-B449-2EA6DDF39109}" destId="{A60101C0-19D6-4DD5-9D81-8252C09F17C7}" srcOrd="3" destOrd="0" presId="urn:microsoft.com/office/officeart/2018/5/layout/IconCircleLabelList"/>
    <dgm:cxn modelId="{B5D630AC-E983-4002-A32D-9CE41A1FF4F6}" type="presParOf" srcId="{D380FF09-EB5A-4D5C-AE86-2974F253DE98}" destId="{C24873C8-2942-478D-B0C7-72A7191B518E}" srcOrd="1" destOrd="0" presId="urn:microsoft.com/office/officeart/2018/5/layout/IconCircleLabelList"/>
    <dgm:cxn modelId="{A2BE8C69-E1C3-46B1-8E27-00DC793D24F7}" type="presParOf" srcId="{D380FF09-EB5A-4D5C-AE86-2974F253DE98}" destId="{F73D58D4-FEA9-42F9-800E-CFEDF9ED8AAD}" srcOrd="2" destOrd="0" presId="urn:microsoft.com/office/officeart/2018/5/layout/IconCircleLabelList"/>
    <dgm:cxn modelId="{42D9660D-6D9E-42AD-9375-38A7C821FFA9}" type="presParOf" srcId="{F73D58D4-FEA9-42F9-800E-CFEDF9ED8AAD}" destId="{753ACA4A-E671-4E09-AF63-595D7520BEA8}" srcOrd="0" destOrd="0" presId="urn:microsoft.com/office/officeart/2018/5/layout/IconCircleLabelList"/>
    <dgm:cxn modelId="{9FD4D938-8654-4128-B078-E454250FB89D}" type="presParOf" srcId="{F73D58D4-FEA9-42F9-800E-CFEDF9ED8AAD}" destId="{D2A45084-3CDB-4256-A5D4-001A7F864055}" srcOrd="1" destOrd="0" presId="urn:microsoft.com/office/officeart/2018/5/layout/IconCircleLabelList"/>
    <dgm:cxn modelId="{AC84217F-4AB2-408F-856D-D4BFBA9A16AF}" type="presParOf" srcId="{F73D58D4-FEA9-42F9-800E-CFEDF9ED8AAD}" destId="{EFA326F9-DBFB-4CD1-A565-B87235D4A03E}" srcOrd="2" destOrd="0" presId="urn:microsoft.com/office/officeart/2018/5/layout/IconCircleLabelList"/>
    <dgm:cxn modelId="{8ABC196F-F641-47C9-8CF7-AA1C92F5F7C9}" type="presParOf" srcId="{F73D58D4-FEA9-42F9-800E-CFEDF9ED8AAD}" destId="{E9016902-678B-41CF-8ED1-38916F027627}" srcOrd="3" destOrd="0" presId="urn:microsoft.com/office/officeart/2018/5/layout/IconCircleLabelList"/>
    <dgm:cxn modelId="{FA3AE3B2-0E13-4108-AC6C-0551979D7FAD}" type="presParOf" srcId="{D380FF09-EB5A-4D5C-AE86-2974F253DE98}" destId="{3DA17497-D43E-424B-81D8-BD5114CDBA51}" srcOrd="3" destOrd="0" presId="urn:microsoft.com/office/officeart/2018/5/layout/IconCircleLabelList"/>
    <dgm:cxn modelId="{FA4D2108-F866-4C05-8EBF-E033D73C386C}" type="presParOf" srcId="{D380FF09-EB5A-4D5C-AE86-2974F253DE98}" destId="{0A79DD58-AEC3-486C-BD58-9AF632A0DDC0}" srcOrd="4" destOrd="0" presId="urn:microsoft.com/office/officeart/2018/5/layout/IconCircleLabelList"/>
    <dgm:cxn modelId="{35524C8A-53E4-4DAC-96EE-445408CD42AA}" type="presParOf" srcId="{0A79DD58-AEC3-486C-BD58-9AF632A0DDC0}" destId="{96FB015D-A7E0-4140-AA6E-C5B0657761A1}" srcOrd="0" destOrd="0" presId="urn:microsoft.com/office/officeart/2018/5/layout/IconCircleLabelList"/>
    <dgm:cxn modelId="{FA2F687F-39A0-4C53-9BCE-36EE2B19AFD2}" type="presParOf" srcId="{0A79DD58-AEC3-486C-BD58-9AF632A0DDC0}" destId="{473CB527-EEC6-4948-8A29-EDB3F6FA4A45}" srcOrd="1" destOrd="0" presId="urn:microsoft.com/office/officeart/2018/5/layout/IconCircleLabelList"/>
    <dgm:cxn modelId="{202020C3-19CD-4D8B-A3EE-63EB0B978D90}" type="presParOf" srcId="{0A79DD58-AEC3-486C-BD58-9AF632A0DDC0}" destId="{13AE0188-7A2D-4F0A-AF9C-8E49D6FCB313}" srcOrd="2" destOrd="0" presId="urn:microsoft.com/office/officeart/2018/5/layout/IconCircleLabelList"/>
    <dgm:cxn modelId="{603E7006-0D2A-4147-B686-B0443A58B9A1}" type="presParOf" srcId="{0A79DD58-AEC3-486C-BD58-9AF632A0DDC0}" destId="{81E9EE8E-4D02-446C-B4C3-E954B9E02B83}" srcOrd="3" destOrd="0" presId="urn:microsoft.com/office/officeart/2018/5/layout/IconCircleLabelList"/>
    <dgm:cxn modelId="{4C07C514-E8A5-4618-BCD7-2DEFD696F1BF}" type="presParOf" srcId="{D380FF09-EB5A-4D5C-AE86-2974F253DE98}" destId="{3C41FAAB-9B3C-4C7D-B77D-AD967A2852AA}" srcOrd="5" destOrd="0" presId="urn:microsoft.com/office/officeart/2018/5/layout/IconCircleLabelList"/>
    <dgm:cxn modelId="{87F1EDE2-08A5-414A-B350-E3B2C509B232}" type="presParOf" srcId="{D380FF09-EB5A-4D5C-AE86-2974F253DE98}" destId="{3C348F40-C045-458D-B994-E74FC5C543E6}" srcOrd="6" destOrd="0" presId="urn:microsoft.com/office/officeart/2018/5/layout/IconCircleLabelList"/>
    <dgm:cxn modelId="{8F77E903-21F7-41BE-8676-8845E6C67E26}" type="presParOf" srcId="{3C348F40-C045-458D-B994-E74FC5C543E6}" destId="{BCFA44AE-6F1C-42D8-8028-0C40A4B6131F}" srcOrd="0" destOrd="0" presId="urn:microsoft.com/office/officeart/2018/5/layout/IconCircleLabelList"/>
    <dgm:cxn modelId="{8D051EBA-36EB-4819-A08C-F191A79D9B6A}" type="presParOf" srcId="{3C348F40-C045-458D-B994-E74FC5C543E6}" destId="{3D814EE4-60F8-4269-968A-15F2AED05560}" srcOrd="1" destOrd="0" presId="urn:microsoft.com/office/officeart/2018/5/layout/IconCircleLabelList"/>
    <dgm:cxn modelId="{9A245DFB-677B-4A9F-9C7B-384E21CFCE00}" type="presParOf" srcId="{3C348F40-C045-458D-B994-E74FC5C543E6}" destId="{4E40DE26-57D1-4591-8051-D87E0CC8B4D9}" srcOrd="2" destOrd="0" presId="urn:microsoft.com/office/officeart/2018/5/layout/IconCircleLabelList"/>
    <dgm:cxn modelId="{C03E60D3-CBD3-4D02-AF31-6DD7284B2BAF}" type="presParOf" srcId="{3C348F40-C045-458D-B994-E74FC5C543E6}" destId="{10B61E7C-FA99-4C3F-B52E-F0DA4ACC7EE6}" srcOrd="3" destOrd="0" presId="urn:microsoft.com/office/officeart/2018/5/layout/IconCircleLabelList"/>
    <dgm:cxn modelId="{AFABD57A-DB17-474D-89A1-7DD26C30D86B}" type="presParOf" srcId="{D380FF09-EB5A-4D5C-AE86-2974F253DE98}" destId="{59FC0122-2E77-40F3-A4B9-130D44506322}" srcOrd="7" destOrd="0" presId="urn:microsoft.com/office/officeart/2018/5/layout/IconCircleLabelList"/>
    <dgm:cxn modelId="{5312B833-E9A3-4BE0-B5B1-5AD9A992BE7E}" type="presParOf" srcId="{D380FF09-EB5A-4D5C-AE86-2974F253DE98}" destId="{0F9EDCA7-BAAE-43E2-8633-36D79713371C}" srcOrd="8" destOrd="0" presId="urn:microsoft.com/office/officeart/2018/5/layout/IconCircleLabelList"/>
    <dgm:cxn modelId="{5AB9757C-621F-480E-8283-F10949082F05}" type="presParOf" srcId="{0F9EDCA7-BAAE-43E2-8633-36D79713371C}" destId="{339E503D-DFA0-4E1A-A857-ECC1FE3EE25D}" srcOrd="0" destOrd="0" presId="urn:microsoft.com/office/officeart/2018/5/layout/IconCircleLabelList"/>
    <dgm:cxn modelId="{A320216E-76AB-4AAE-906A-B6DEE4CFD73F}" type="presParOf" srcId="{0F9EDCA7-BAAE-43E2-8633-36D79713371C}" destId="{0A681525-EC0E-4438-8225-0816DBB75771}" srcOrd="1" destOrd="0" presId="urn:microsoft.com/office/officeart/2018/5/layout/IconCircleLabelList"/>
    <dgm:cxn modelId="{961F7B39-6577-4702-BA6A-CD0B8E4E66F4}" type="presParOf" srcId="{0F9EDCA7-BAAE-43E2-8633-36D79713371C}" destId="{736B5469-369C-41D4-99BB-391C17709822}" srcOrd="2" destOrd="0" presId="urn:microsoft.com/office/officeart/2018/5/layout/IconCircleLabelList"/>
    <dgm:cxn modelId="{1818934F-ADDB-442D-89D0-30247886B5BB}" type="presParOf" srcId="{0F9EDCA7-BAAE-43E2-8633-36D79713371C}" destId="{53B08CAE-6AC7-4BA0-9956-99F0F41E04D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AE0DFD4-1BA2-41B0-9977-31034F3A075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B53A665-11EE-49D5-A773-581BAA44D86C}">
      <dgm:prSet/>
      <dgm:spPr/>
      <dgm:t>
        <a:bodyPr/>
        <a:lstStyle/>
        <a:p>
          <a:r>
            <a:rPr lang="en-US" b="0" i="0" u="none" dirty="0"/>
            <a:t>Follow cancellation policy &amp; make new reservation</a:t>
          </a:r>
        </a:p>
      </dgm:t>
    </dgm:pt>
    <dgm:pt modelId="{9CD0AF59-B24D-4B77-88FB-84D06363D9AD}" type="parTrans" cxnId="{FE370866-F07A-4EBA-8463-8E74079239FF}">
      <dgm:prSet/>
      <dgm:spPr/>
      <dgm:t>
        <a:bodyPr/>
        <a:lstStyle/>
        <a:p>
          <a:endParaRPr lang="en-US"/>
        </a:p>
      </dgm:t>
    </dgm:pt>
    <dgm:pt modelId="{AB9FEB67-CADC-4E9D-9A17-02C5AC643052}" type="sibTrans" cxnId="{FE370866-F07A-4EBA-8463-8E74079239FF}">
      <dgm:prSet/>
      <dgm:spPr/>
      <dgm:t>
        <a:bodyPr/>
        <a:lstStyle/>
        <a:p>
          <a:endParaRPr lang="en-US"/>
        </a:p>
      </dgm:t>
    </dgm:pt>
    <dgm:pt modelId="{5FE6F0BA-4CFD-401C-94E8-04A09F0026E0}">
      <dgm:prSet/>
      <dgm:spPr/>
      <dgm:t>
        <a:bodyPr/>
        <a:lstStyle/>
        <a:p>
          <a:r>
            <a:rPr lang="en-US" b="0" i="0" u="none" dirty="0"/>
            <a:t>$10.00 per campsite Modification Fee*</a:t>
          </a:r>
          <a:endParaRPr lang="en-US" dirty="0"/>
        </a:p>
      </dgm:t>
    </dgm:pt>
    <dgm:pt modelId="{EDC71C5B-19FF-41FD-9D58-F0CE4E05F66C}" type="parTrans" cxnId="{A035C49A-6763-4E18-8E95-FD1E25243AD9}">
      <dgm:prSet/>
      <dgm:spPr/>
      <dgm:t>
        <a:bodyPr/>
        <a:lstStyle/>
        <a:p>
          <a:endParaRPr lang="en-US"/>
        </a:p>
      </dgm:t>
    </dgm:pt>
    <dgm:pt modelId="{44D5D4CE-2703-4F9F-BA78-C40F474A76CA}" type="sibTrans" cxnId="{A035C49A-6763-4E18-8E95-FD1E25243AD9}">
      <dgm:prSet/>
      <dgm:spPr/>
      <dgm:t>
        <a:bodyPr/>
        <a:lstStyle/>
        <a:p>
          <a:endParaRPr lang="en-US"/>
        </a:p>
      </dgm:t>
    </dgm:pt>
    <dgm:pt modelId="{BFD4DB82-99F7-4886-9756-8500C01D66A0}" type="pres">
      <dgm:prSet presAssocID="{4AE0DFD4-1BA2-41B0-9977-31034F3A0759}" presName="diagram" presStyleCnt="0">
        <dgm:presLayoutVars>
          <dgm:dir/>
          <dgm:resizeHandles val="exact"/>
        </dgm:presLayoutVars>
      </dgm:prSet>
      <dgm:spPr/>
    </dgm:pt>
    <dgm:pt modelId="{9C383516-FC47-4F50-A815-18DBAAFC0AFA}" type="pres">
      <dgm:prSet presAssocID="{EB53A665-11EE-49D5-A773-581BAA44D86C}" presName="node" presStyleLbl="node1" presStyleIdx="0" presStyleCnt="2" custLinFactX="9947" custLinFactNeighborX="100000" custLinFactNeighborY="-5382">
        <dgm:presLayoutVars>
          <dgm:bulletEnabled val="1"/>
        </dgm:presLayoutVars>
      </dgm:prSet>
      <dgm:spPr/>
    </dgm:pt>
    <dgm:pt modelId="{5DF327F3-9E7B-4633-8B86-56742F915F56}" type="pres">
      <dgm:prSet presAssocID="{AB9FEB67-CADC-4E9D-9A17-02C5AC643052}" presName="sibTrans" presStyleCnt="0"/>
      <dgm:spPr/>
    </dgm:pt>
    <dgm:pt modelId="{0267C60B-5979-42EB-A3F3-6045F04034D1}" type="pres">
      <dgm:prSet presAssocID="{5FE6F0BA-4CFD-401C-94E8-04A09F0026E0}" presName="node" presStyleLbl="node1" presStyleIdx="1" presStyleCnt="2" custLinFactX="-10443" custLinFactNeighborX="-100000" custLinFactNeighborY="-4396">
        <dgm:presLayoutVars>
          <dgm:bulletEnabled val="1"/>
        </dgm:presLayoutVars>
      </dgm:prSet>
      <dgm:spPr/>
    </dgm:pt>
  </dgm:ptLst>
  <dgm:cxnLst>
    <dgm:cxn modelId="{FE370866-F07A-4EBA-8463-8E74079239FF}" srcId="{4AE0DFD4-1BA2-41B0-9977-31034F3A0759}" destId="{EB53A665-11EE-49D5-A773-581BAA44D86C}" srcOrd="0" destOrd="0" parTransId="{9CD0AF59-B24D-4B77-88FB-84D06363D9AD}" sibTransId="{AB9FEB67-CADC-4E9D-9A17-02C5AC643052}"/>
    <dgm:cxn modelId="{D2B98383-B1E1-44EF-BFF6-DF62A1646949}" type="presOf" srcId="{4AE0DFD4-1BA2-41B0-9977-31034F3A0759}" destId="{BFD4DB82-99F7-4886-9756-8500C01D66A0}" srcOrd="0" destOrd="0" presId="urn:microsoft.com/office/officeart/2005/8/layout/default"/>
    <dgm:cxn modelId="{253BE197-2664-427D-B16B-B776ECFFA99C}" type="presOf" srcId="{5FE6F0BA-4CFD-401C-94E8-04A09F0026E0}" destId="{0267C60B-5979-42EB-A3F3-6045F04034D1}" srcOrd="0" destOrd="0" presId="urn:microsoft.com/office/officeart/2005/8/layout/default"/>
    <dgm:cxn modelId="{A035C49A-6763-4E18-8E95-FD1E25243AD9}" srcId="{4AE0DFD4-1BA2-41B0-9977-31034F3A0759}" destId="{5FE6F0BA-4CFD-401C-94E8-04A09F0026E0}" srcOrd="1" destOrd="0" parTransId="{EDC71C5B-19FF-41FD-9D58-F0CE4E05F66C}" sibTransId="{44D5D4CE-2703-4F9F-BA78-C40F474A76CA}"/>
    <dgm:cxn modelId="{B6D64FF0-202C-499B-AEE8-5D6196BB8699}" type="presOf" srcId="{EB53A665-11EE-49D5-A773-581BAA44D86C}" destId="{9C383516-FC47-4F50-A815-18DBAAFC0AFA}" srcOrd="0" destOrd="0" presId="urn:microsoft.com/office/officeart/2005/8/layout/default"/>
    <dgm:cxn modelId="{5179FE57-91BF-4B04-AC15-D6A6772BAD6E}" type="presParOf" srcId="{BFD4DB82-99F7-4886-9756-8500C01D66A0}" destId="{9C383516-FC47-4F50-A815-18DBAAFC0AFA}" srcOrd="0" destOrd="0" presId="urn:microsoft.com/office/officeart/2005/8/layout/default"/>
    <dgm:cxn modelId="{862EAEF2-C68B-4008-8930-57B3B86E2099}" type="presParOf" srcId="{BFD4DB82-99F7-4886-9756-8500C01D66A0}" destId="{5DF327F3-9E7B-4633-8B86-56742F915F56}" srcOrd="1" destOrd="0" presId="urn:microsoft.com/office/officeart/2005/8/layout/default"/>
    <dgm:cxn modelId="{5FB9D91C-00A0-4EF2-BB0A-40AE44DE9454}" type="presParOf" srcId="{BFD4DB82-99F7-4886-9756-8500C01D66A0}" destId="{0267C60B-5979-42EB-A3F3-6045F04034D1}"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4AE0DFD4-1BA2-41B0-9977-31034F3A075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B53A665-11EE-49D5-A773-581BAA44D86C}">
      <dgm:prSet/>
      <dgm:spPr/>
      <dgm:t>
        <a:bodyPr/>
        <a:lstStyle/>
        <a:p>
          <a:r>
            <a:rPr lang="en-US" b="0" i="0" u="none" dirty="0"/>
            <a:t>Full refund - ($100.00 per campsite Admin. Fee)*</a:t>
          </a:r>
          <a:endParaRPr lang="en-US" dirty="0"/>
        </a:p>
      </dgm:t>
    </dgm:pt>
    <dgm:pt modelId="{9CD0AF59-B24D-4B77-88FB-84D06363D9AD}" type="parTrans" cxnId="{FE370866-F07A-4EBA-8463-8E74079239FF}">
      <dgm:prSet/>
      <dgm:spPr/>
      <dgm:t>
        <a:bodyPr/>
        <a:lstStyle/>
        <a:p>
          <a:endParaRPr lang="en-US"/>
        </a:p>
      </dgm:t>
    </dgm:pt>
    <dgm:pt modelId="{AB9FEB67-CADC-4E9D-9A17-02C5AC643052}" type="sibTrans" cxnId="{FE370866-F07A-4EBA-8463-8E74079239FF}">
      <dgm:prSet/>
      <dgm:spPr/>
      <dgm:t>
        <a:bodyPr/>
        <a:lstStyle/>
        <a:p>
          <a:endParaRPr lang="en-US"/>
        </a:p>
      </dgm:t>
    </dgm:pt>
    <dgm:pt modelId="{5FE6F0BA-4CFD-401C-94E8-04A09F0026E0}">
      <dgm:prSet custT="1"/>
      <dgm:spPr/>
      <dgm:t>
        <a:bodyPr/>
        <a:lstStyle/>
        <a:p>
          <a:r>
            <a:rPr lang="en-US" sz="3100" b="0" i="0" u="none" dirty="0"/>
            <a:t>50% refund*</a:t>
          </a:r>
          <a:endParaRPr lang="en-US" sz="2000" dirty="0"/>
        </a:p>
      </dgm:t>
    </dgm:pt>
    <dgm:pt modelId="{44D5D4CE-2703-4F9F-BA78-C40F474A76CA}" type="sibTrans" cxnId="{A035C49A-6763-4E18-8E95-FD1E25243AD9}">
      <dgm:prSet/>
      <dgm:spPr/>
      <dgm:t>
        <a:bodyPr/>
        <a:lstStyle/>
        <a:p>
          <a:endParaRPr lang="en-US"/>
        </a:p>
      </dgm:t>
    </dgm:pt>
    <dgm:pt modelId="{EDC71C5B-19FF-41FD-9D58-F0CE4E05F66C}" type="parTrans" cxnId="{A035C49A-6763-4E18-8E95-FD1E25243AD9}">
      <dgm:prSet/>
      <dgm:spPr/>
      <dgm:t>
        <a:bodyPr/>
        <a:lstStyle/>
        <a:p>
          <a:endParaRPr lang="en-US"/>
        </a:p>
      </dgm:t>
    </dgm:pt>
    <dgm:pt modelId="{BFD4DB82-99F7-4886-9756-8500C01D66A0}" type="pres">
      <dgm:prSet presAssocID="{4AE0DFD4-1BA2-41B0-9977-31034F3A0759}" presName="diagram" presStyleCnt="0">
        <dgm:presLayoutVars>
          <dgm:dir/>
          <dgm:resizeHandles val="exact"/>
        </dgm:presLayoutVars>
      </dgm:prSet>
      <dgm:spPr/>
    </dgm:pt>
    <dgm:pt modelId="{9C383516-FC47-4F50-A815-18DBAAFC0AFA}" type="pres">
      <dgm:prSet presAssocID="{EB53A665-11EE-49D5-A773-581BAA44D86C}" presName="node" presStyleLbl="node1" presStyleIdx="0" presStyleCnt="2">
        <dgm:presLayoutVars>
          <dgm:bulletEnabled val="1"/>
        </dgm:presLayoutVars>
      </dgm:prSet>
      <dgm:spPr/>
    </dgm:pt>
    <dgm:pt modelId="{5DF327F3-9E7B-4633-8B86-56742F915F56}" type="pres">
      <dgm:prSet presAssocID="{AB9FEB67-CADC-4E9D-9A17-02C5AC643052}" presName="sibTrans" presStyleCnt="0"/>
      <dgm:spPr/>
    </dgm:pt>
    <dgm:pt modelId="{0267C60B-5979-42EB-A3F3-6045F04034D1}" type="pres">
      <dgm:prSet presAssocID="{5FE6F0BA-4CFD-401C-94E8-04A09F0026E0}" presName="node" presStyleLbl="node1" presStyleIdx="1" presStyleCnt="2">
        <dgm:presLayoutVars>
          <dgm:bulletEnabled val="1"/>
        </dgm:presLayoutVars>
      </dgm:prSet>
      <dgm:spPr/>
    </dgm:pt>
  </dgm:ptLst>
  <dgm:cxnLst>
    <dgm:cxn modelId="{FE370866-F07A-4EBA-8463-8E74079239FF}" srcId="{4AE0DFD4-1BA2-41B0-9977-31034F3A0759}" destId="{EB53A665-11EE-49D5-A773-581BAA44D86C}" srcOrd="0" destOrd="0" parTransId="{9CD0AF59-B24D-4B77-88FB-84D06363D9AD}" sibTransId="{AB9FEB67-CADC-4E9D-9A17-02C5AC643052}"/>
    <dgm:cxn modelId="{D2B98383-B1E1-44EF-BFF6-DF62A1646949}" type="presOf" srcId="{4AE0DFD4-1BA2-41B0-9977-31034F3A0759}" destId="{BFD4DB82-99F7-4886-9756-8500C01D66A0}" srcOrd="0" destOrd="0" presId="urn:microsoft.com/office/officeart/2005/8/layout/default"/>
    <dgm:cxn modelId="{253BE197-2664-427D-B16B-B776ECFFA99C}" type="presOf" srcId="{5FE6F0BA-4CFD-401C-94E8-04A09F0026E0}" destId="{0267C60B-5979-42EB-A3F3-6045F04034D1}" srcOrd="0" destOrd="0" presId="urn:microsoft.com/office/officeart/2005/8/layout/default"/>
    <dgm:cxn modelId="{A035C49A-6763-4E18-8E95-FD1E25243AD9}" srcId="{4AE0DFD4-1BA2-41B0-9977-31034F3A0759}" destId="{5FE6F0BA-4CFD-401C-94E8-04A09F0026E0}" srcOrd="1" destOrd="0" parTransId="{EDC71C5B-19FF-41FD-9D58-F0CE4E05F66C}" sibTransId="{44D5D4CE-2703-4F9F-BA78-C40F474A76CA}"/>
    <dgm:cxn modelId="{B6D64FF0-202C-499B-AEE8-5D6196BB8699}" type="presOf" srcId="{EB53A665-11EE-49D5-A773-581BAA44D86C}" destId="{9C383516-FC47-4F50-A815-18DBAAFC0AFA}" srcOrd="0" destOrd="0" presId="urn:microsoft.com/office/officeart/2005/8/layout/default"/>
    <dgm:cxn modelId="{5179FE57-91BF-4B04-AC15-D6A6772BAD6E}" type="presParOf" srcId="{BFD4DB82-99F7-4886-9756-8500C01D66A0}" destId="{9C383516-FC47-4F50-A815-18DBAAFC0AFA}" srcOrd="0" destOrd="0" presId="urn:microsoft.com/office/officeart/2005/8/layout/default"/>
    <dgm:cxn modelId="{862EAEF2-C68B-4008-8930-57B3B86E2099}" type="presParOf" srcId="{BFD4DB82-99F7-4886-9756-8500C01D66A0}" destId="{5DF327F3-9E7B-4633-8B86-56742F915F56}" srcOrd="1" destOrd="0" presId="urn:microsoft.com/office/officeart/2005/8/layout/default"/>
    <dgm:cxn modelId="{5FB9D91C-00A0-4EF2-BB0A-40AE44DE9454}" type="presParOf" srcId="{BFD4DB82-99F7-4886-9756-8500C01D66A0}" destId="{0267C60B-5979-42EB-A3F3-6045F04034D1}"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AE0DFD4-1BA2-41B0-9977-31034F3A075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FE6F0BA-4CFD-401C-94E8-04A09F0026E0}">
      <dgm:prSet custT="1"/>
      <dgm:spPr/>
      <dgm:t>
        <a:bodyPr/>
        <a:lstStyle/>
        <a:p>
          <a:r>
            <a:rPr lang="en-US" sz="5400" b="0" i="0" u="none" dirty="0"/>
            <a:t>Pro-rated to nightly + $100 Admin Fee*</a:t>
          </a:r>
        </a:p>
        <a:p>
          <a:r>
            <a:rPr lang="en-US" sz="3600" b="0" i="0" u="none" dirty="0"/>
            <a:t>(Not greater than 50% of reservation.)</a:t>
          </a:r>
          <a:endParaRPr lang="en-US" sz="3600" dirty="0"/>
        </a:p>
      </dgm:t>
    </dgm:pt>
    <dgm:pt modelId="{EDC71C5B-19FF-41FD-9D58-F0CE4E05F66C}" type="parTrans" cxnId="{A035C49A-6763-4E18-8E95-FD1E25243AD9}">
      <dgm:prSet/>
      <dgm:spPr/>
      <dgm:t>
        <a:bodyPr/>
        <a:lstStyle/>
        <a:p>
          <a:endParaRPr lang="en-US"/>
        </a:p>
      </dgm:t>
    </dgm:pt>
    <dgm:pt modelId="{44D5D4CE-2703-4F9F-BA78-C40F474A76CA}" type="sibTrans" cxnId="{A035C49A-6763-4E18-8E95-FD1E25243AD9}">
      <dgm:prSet/>
      <dgm:spPr/>
      <dgm:t>
        <a:bodyPr/>
        <a:lstStyle/>
        <a:p>
          <a:endParaRPr lang="en-US"/>
        </a:p>
      </dgm:t>
    </dgm:pt>
    <dgm:pt modelId="{BFD4DB82-99F7-4886-9756-8500C01D66A0}" type="pres">
      <dgm:prSet presAssocID="{4AE0DFD4-1BA2-41B0-9977-31034F3A0759}" presName="diagram" presStyleCnt="0">
        <dgm:presLayoutVars>
          <dgm:dir/>
          <dgm:resizeHandles val="exact"/>
        </dgm:presLayoutVars>
      </dgm:prSet>
      <dgm:spPr/>
    </dgm:pt>
    <dgm:pt modelId="{0267C60B-5979-42EB-A3F3-6045F04034D1}" type="pres">
      <dgm:prSet presAssocID="{5FE6F0BA-4CFD-401C-94E8-04A09F0026E0}" presName="node" presStyleLbl="node1" presStyleIdx="0" presStyleCnt="1" custLinFactX="-10443" custLinFactNeighborX="-100000" custLinFactNeighborY="-4396">
        <dgm:presLayoutVars>
          <dgm:bulletEnabled val="1"/>
        </dgm:presLayoutVars>
      </dgm:prSet>
      <dgm:spPr/>
    </dgm:pt>
  </dgm:ptLst>
  <dgm:cxnLst>
    <dgm:cxn modelId="{D2B98383-B1E1-44EF-BFF6-DF62A1646949}" type="presOf" srcId="{4AE0DFD4-1BA2-41B0-9977-31034F3A0759}" destId="{BFD4DB82-99F7-4886-9756-8500C01D66A0}" srcOrd="0" destOrd="0" presId="urn:microsoft.com/office/officeart/2005/8/layout/default"/>
    <dgm:cxn modelId="{253BE197-2664-427D-B16B-B776ECFFA99C}" type="presOf" srcId="{5FE6F0BA-4CFD-401C-94E8-04A09F0026E0}" destId="{0267C60B-5979-42EB-A3F3-6045F04034D1}" srcOrd="0" destOrd="0" presId="urn:microsoft.com/office/officeart/2005/8/layout/default"/>
    <dgm:cxn modelId="{A035C49A-6763-4E18-8E95-FD1E25243AD9}" srcId="{4AE0DFD4-1BA2-41B0-9977-31034F3A0759}" destId="{5FE6F0BA-4CFD-401C-94E8-04A09F0026E0}" srcOrd="0" destOrd="0" parTransId="{EDC71C5B-19FF-41FD-9D58-F0CE4E05F66C}" sibTransId="{44D5D4CE-2703-4F9F-BA78-C40F474A76CA}"/>
    <dgm:cxn modelId="{5FB9D91C-00A0-4EF2-BB0A-40AE44DE9454}" type="presParOf" srcId="{BFD4DB82-99F7-4886-9756-8500C01D66A0}" destId="{0267C60B-5979-42EB-A3F3-6045F04034D1}"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23AA4CB1-34C3-4CA6-A268-42887D4E2E7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4A4FC3C-3DAC-46FF-8365-5CEE3CD255DB}">
      <dgm:prSet/>
      <dgm:spPr>
        <a:solidFill>
          <a:schemeClr val="accent3"/>
        </a:solidFill>
      </dgm:spPr>
      <dgm:t>
        <a:bodyPr/>
        <a:lstStyle/>
        <a:p>
          <a:r>
            <a:rPr lang="en-US" dirty="0"/>
            <a:t>All seasonal campsite refunds are subject to a $50.00 administrative fee.  </a:t>
          </a:r>
        </a:p>
      </dgm:t>
    </dgm:pt>
    <dgm:pt modelId="{C8533DF8-0941-410C-B444-A123FE7C004C}" type="parTrans" cxnId="{77201188-D8BB-4592-A0DE-52CAA0362EF0}">
      <dgm:prSet/>
      <dgm:spPr/>
      <dgm:t>
        <a:bodyPr/>
        <a:lstStyle/>
        <a:p>
          <a:endParaRPr lang="en-US"/>
        </a:p>
      </dgm:t>
    </dgm:pt>
    <dgm:pt modelId="{D8E7F90B-F1C7-4CDD-859F-C41B24858A38}" type="sibTrans" cxnId="{77201188-D8BB-4592-A0DE-52CAA0362EF0}">
      <dgm:prSet/>
      <dgm:spPr/>
      <dgm:t>
        <a:bodyPr/>
        <a:lstStyle/>
        <a:p>
          <a:endParaRPr lang="en-US"/>
        </a:p>
      </dgm:t>
    </dgm:pt>
    <dgm:pt modelId="{66FBEA95-ECB8-4086-A50A-25EAE801C4DB}">
      <dgm:prSet custT="1"/>
      <dgm:spPr/>
      <dgm:t>
        <a:bodyPr/>
        <a:lstStyle/>
        <a:p>
          <a:r>
            <a:rPr lang="en-US" sz="3500" dirty="0"/>
            <a:t>Seasonal deposits are non-refundable after January 23</a:t>
          </a:r>
          <a:r>
            <a:rPr lang="en-US" sz="3500" baseline="30000" dirty="0"/>
            <a:t>rd</a:t>
          </a:r>
          <a:r>
            <a:rPr lang="en-US" sz="3500" dirty="0"/>
            <a:t>.  </a:t>
          </a:r>
          <a:r>
            <a:rPr lang="en-US" sz="2400" dirty="0"/>
            <a:t>(Brower exception)</a:t>
          </a:r>
          <a:endParaRPr lang="en-US" sz="3500" dirty="0"/>
        </a:p>
      </dgm:t>
    </dgm:pt>
    <dgm:pt modelId="{982C969B-C7ED-4394-B6ED-3A6F86EBFB23}" type="parTrans" cxnId="{9D13D53C-F0D2-4EC5-A65A-B2D4BC983398}">
      <dgm:prSet/>
      <dgm:spPr/>
      <dgm:t>
        <a:bodyPr/>
        <a:lstStyle/>
        <a:p>
          <a:endParaRPr lang="en-US"/>
        </a:p>
      </dgm:t>
    </dgm:pt>
    <dgm:pt modelId="{C9E62800-FDAB-46B3-A9D5-2CE245C417CD}" type="sibTrans" cxnId="{9D13D53C-F0D2-4EC5-A65A-B2D4BC983398}">
      <dgm:prSet/>
      <dgm:spPr/>
      <dgm:t>
        <a:bodyPr/>
        <a:lstStyle/>
        <a:p>
          <a:endParaRPr lang="en-US"/>
        </a:p>
      </dgm:t>
    </dgm:pt>
    <dgm:pt modelId="{2BF6A113-4655-4E38-A345-2AA34F6E28BE}" type="pres">
      <dgm:prSet presAssocID="{23AA4CB1-34C3-4CA6-A268-42887D4E2E7F}" presName="linear" presStyleCnt="0">
        <dgm:presLayoutVars>
          <dgm:animLvl val="lvl"/>
          <dgm:resizeHandles val="exact"/>
        </dgm:presLayoutVars>
      </dgm:prSet>
      <dgm:spPr/>
    </dgm:pt>
    <dgm:pt modelId="{72815360-A02B-4AF2-B31F-0B326D9C3800}" type="pres">
      <dgm:prSet presAssocID="{84A4FC3C-3DAC-46FF-8365-5CEE3CD255DB}" presName="parentText" presStyleLbl="node1" presStyleIdx="0" presStyleCnt="2">
        <dgm:presLayoutVars>
          <dgm:chMax val="0"/>
          <dgm:bulletEnabled val="1"/>
        </dgm:presLayoutVars>
      </dgm:prSet>
      <dgm:spPr/>
    </dgm:pt>
    <dgm:pt modelId="{E1E91E05-0C1F-4CCD-9AEC-E4C1C66E237D}" type="pres">
      <dgm:prSet presAssocID="{D8E7F90B-F1C7-4CDD-859F-C41B24858A38}" presName="spacer" presStyleCnt="0"/>
      <dgm:spPr/>
    </dgm:pt>
    <dgm:pt modelId="{7D991C5B-966A-476A-A7C7-7D5351C6101B}" type="pres">
      <dgm:prSet presAssocID="{66FBEA95-ECB8-4086-A50A-25EAE801C4DB}" presName="parentText" presStyleLbl="node1" presStyleIdx="1" presStyleCnt="2">
        <dgm:presLayoutVars>
          <dgm:chMax val="0"/>
          <dgm:bulletEnabled val="1"/>
        </dgm:presLayoutVars>
      </dgm:prSet>
      <dgm:spPr/>
    </dgm:pt>
  </dgm:ptLst>
  <dgm:cxnLst>
    <dgm:cxn modelId="{9D13D53C-F0D2-4EC5-A65A-B2D4BC983398}" srcId="{23AA4CB1-34C3-4CA6-A268-42887D4E2E7F}" destId="{66FBEA95-ECB8-4086-A50A-25EAE801C4DB}" srcOrd="1" destOrd="0" parTransId="{982C969B-C7ED-4394-B6ED-3A6F86EBFB23}" sibTransId="{C9E62800-FDAB-46B3-A9D5-2CE245C417CD}"/>
    <dgm:cxn modelId="{DA6EEA3C-1654-48D0-852F-647E7C4C14EB}" type="presOf" srcId="{66FBEA95-ECB8-4086-A50A-25EAE801C4DB}" destId="{7D991C5B-966A-476A-A7C7-7D5351C6101B}" srcOrd="0" destOrd="0" presId="urn:microsoft.com/office/officeart/2005/8/layout/vList2"/>
    <dgm:cxn modelId="{77201188-D8BB-4592-A0DE-52CAA0362EF0}" srcId="{23AA4CB1-34C3-4CA6-A268-42887D4E2E7F}" destId="{84A4FC3C-3DAC-46FF-8365-5CEE3CD255DB}" srcOrd="0" destOrd="0" parTransId="{C8533DF8-0941-410C-B444-A123FE7C004C}" sibTransId="{D8E7F90B-F1C7-4CDD-859F-C41B24858A38}"/>
    <dgm:cxn modelId="{A729E396-8045-4724-AFF9-B2620A742C8B}" type="presOf" srcId="{23AA4CB1-34C3-4CA6-A268-42887D4E2E7F}" destId="{2BF6A113-4655-4E38-A345-2AA34F6E28BE}" srcOrd="0" destOrd="0" presId="urn:microsoft.com/office/officeart/2005/8/layout/vList2"/>
    <dgm:cxn modelId="{3063F1BD-74AA-4E6C-B12F-40931DB93B38}" type="presOf" srcId="{84A4FC3C-3DAC-46FF-8365-5CEE3CD255DB}" destId="{72815360-A02B-4AF2-B31F-0B326D9C3800}" srcOrd="0" destOrd="0" presId="urn:microsoft.com/office/officeart/2005/8/layout/vList2"/>
    <dgm:cxn modelId="{1BEE97C6-649A-40F0-8641-8C3018E616B2}" type="presParOf" srcId="{2BF6A113-4655-4E38-A345-2AA34F6E28BE}" destId="{72815360-A02B-4AF2-B31F-0B326D9C3800}" srcOrd="0" destOrd="0" presId="urn:microsoft.com/office/officeart/2005/8/layout/vList2"/>
    <dgm:cxn modelId="{46B35EF6-56C1-4068-856D-9FAFB306971A}" type="presParOf" srcId="{2BF6A113-4655-4E38-A345-2AA34F6E28BE}" destId="{E1E91E05-0C1F-4CCD-9AEC-E4C1C66E237D}" srcOrd="1" destOrd="0" presId="urn:microsoft.com/office/officeart/2005/8/layout/vList2"/>
    <dgm:cxn modelId="{75972B01-2DDC-4247-BC4D-EBBE470F416A}" type="presParOf" srcId="{2BF6A113-4655-4E38-A345-2AA34F6E28BE}" destId="{7D991C5B-966A-476A-A7C7-7D5351C6101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0DF5DF5D-78DA-4BDC-B753-00780189D85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4C3B25AC-C3BB-4E13-B97E-A95C61478FB7}">
      <dgm:prSet/>
      <dgm:spPr/>
      <dgm:t>
        <a:bodyPr/>
        <a:lstStyle/>
        <a:p>
          <a:r>
            <a:rPr lang="en-US" dirty="0"/>
            <a:t>Pro-rated from seasonal to monthly or nightly + $100 Admin. Fee</a:t>
          </a:r>
        </a:p>
      </dgm:t>
    </dgm:pt>
    <dgm:pt modelId="{529B5250-7F7C-411E-98B4-934EC9E27687}" type="parTrans" cxnId="{E3D8E7D0-5B42-4BE2-86A2-A1ECC8F1095B}">
      <dgm:prSet/>
      <dgm:spPr/>
      <dgm:t>
        <a:bodyPr/>
        <a:lstStyle/>
        <a:p>
          <a:endParaRPr lang="en-US"/>
        </a:p>
      </dgm:t>
    </dgm:pt>
    <dgm:pt modelId="{DF549433-DF13-4337-B677-1F61F981B2BE}" type="sibTrans" cxnId="{E3D8E7D0-5B42-4BE2-86A2-A1ECC8F1095B}">
      <dgm:prSet/>
      <dgm:spPr/>
      <dgm:t>
        <a:bodyPr/>
        <a:lstStyle/>
        <a:p>
          <a:endParaRPr lang="en-US"/>
        </a:p>
      </dgm:t>
    </dgm:pt>
    <dgm:pt modelId="{32E5A228-73C8-4512-9266-02F58F421D97}">
      <dgm:prSet/>
      <dgm:spPr/>
      <dgm:t>
        <a:bodyPr/>
        <a:lstStyle/>
        <a:p>
          <a:r>
            <a:rPr lang="en-US" dirty="0"/>
            <a:t>No refunds on seasonal sites will be given for changes in park operation dates.</a:t>
          </a:r>
        </a:p>
      </dgm:t>
    </dgm:pt>
    <dgm:pt modelId="{5AF7BFD6-4461-406C-BA20-E9F796DF52BD}" type="parTrans" cxnId="{CC7D5909-60CA-4E71-B163-ADE56A38B193}">
      <dgm:prSet/>
      <dgm:spPr/>
      <dgm:t>
        <a:bodyPr/>
        <a:lstStyle/>
        <a:p>
          <a:endParaRPr lang="en-US"/>
        </a:p>
      </dgm:t>
    </dgm:pt>
    <dgm:pt modelId="{79810611-B50F-4BE8-A888-169D0522037F}" type="sibTrans" cxnId="{CC7D5909-60CA-4E71-B163-ADE56A38B193}">
      <dgm:prSet/>
      <dgm:spPr/>
      <dgm:t>
        <a:bodyPr/>
        <a:lstStyle/>
        <a:p>
          <a:endParaRPr lang="en-US"/>
        </a:p>
      </dgm:t>
    </dgm:pt>
    <dgm:pt modelId="{71F06BEC-137C-4FAD-B8EF-82080A4C9D1C}" type="pres">
      <dgm:prSet presAssocID="{0DF5DF5D-78DA-4BDC-B753-00780189D858}" presName="diagram" presStyleCnt="0">
        <dgm:presLayoutVars>
          <dgm:dir/>
          <dgm:resizeHandles val="exact"/>
        </dgm:presLayoutVars>
      </dgm:prSet>
      <dgm:spPr/>
    </dgm:pt>
    <dgm:pt modelId="{D326080C-56AE-4D0D-8DF1-65DE59CB3FFE}" type="pres">
      <dgm:prSet presAssocID="{4C3B25AC-C3BB-4E13-B97E-A95C61478FB7}" presName="node" presStyleLbl="node1" presStyleIdx="0" presStyleCnt="2">
        <dgm:presLayoutVars>
          <dgm:bulletEnabled val="1"/>
        </dgm:presLayoutVars>
      </dgm:prSet>
      <dgm:spPr/>
    </dgm:pt>
    <dgm:pt modelId="{7753928C-6C27-4155-AF86-DBC4DBFC5998}" type="pres">
      <dgm:prSet presAssocID="{DF549433-DF13-4337-B677-1F61F981B2BE}" presName="sibTrans" presStyleCnt="0"/>
      <dgm:spPr/>
    </dgm:pt>
    <dgm:pt modelId="{0B53D096-834E-430C-BFA5-EDF0648B61A3}" type="pres">
      <dgm:prSet presAssocID="{32E5A228-73C8-4512-9266-02F58F421D97}" presName="node" presStyleLbl="node1" presStyleIdx="1" presStyleCnt="2">
        <dgm:presLayoutVars>
          <dgm:bulletEnabled val="1"/>
        </dgm:presLayoutVars>
      </dgm:prSet>
      <dgm:spPr/>
    </dgm:pt>
  </dgm:ptLst>
  <dgm:cxnLst>
    <dgm:cxn modelId="{CC7D5909-60CA-4E71-B163-ADE56A38B193}" srcId="{0DF5DF5D-78DA-4BDC-B753-00780189D858}" destId="{32E5A228-73C8-4512-9266-02F58F421D97}" srcOrd="1" destOrd="0" parTransId="{5AF7BFD6-4461-406C-BA20-E9F796DF52BD}" sibTransId="{79810611-B50F-4BE8-A888-169D0522037F}"/>
    <dgm:cxn modelId="{58D15D35-A31E-4B8E-AADB-C90F24EA6653}" type="presOf" srcId="{4C3B25AC-C3BB-4E13-B97E-A95C61478FB7}" destId="{D326080C-56AE-4D0D-8DF1-65DE59CB3FFE}" srcOrd="0" destOrd="0" presId="urn:microsoft.com/office/officeart/2005/8/layout/default"/>
    <dgm:cxn modelId="{F74B4471-9B05-4AE1-8DB0-F4FDCCBD463B}" type="presOf" srcId="{0DF5DF5D-78DA-4BDC-B753-00780189D858}" destId="{71F06BEC-137C-4FAD-B8EF-82080A4C9D1C}" srcOrd="0" destOrd="0" presId="urn:microsoft.com/office/officeart/2005/8/layout/default"/>
    <dgm:cxn modelId="{E3D8E7D0-5B42-4BE2-86A2-A1ECC8F1095B}" srcId="{0DF5DF5D-78DA-4BDC-B753-00780189D858}" destId="{4C3B25AC-C3BB-4E13-B97E-A95C61478FB7}" srcOrd="0" destOrd="0" parTransId="{529B5250-7F7C-411E-98B4-934EC9E27687}" sibTransId="{DF549433-DF13-4337-B677-1F61F981B2BE}"/>
    <dgm:cxn modelId="{549FAEFC-9B91-4D86-92B5-AD90DA71F7A9}" type="presOf" srcId="{32E5A228-73C8-4512-9266-02F58F421D97}" destId="{0B53D096-834E-430C-BFA5-EDF0648B61A3}" srcOrd="0" destOrd="0" presId="urn:microsoft.com/office/officeart/2005/8/layout/default"/>
    <dgm:cxn modelId="{231261F2-B15E-4684-A57C-CD6862506093}" type="presParOf" srcId="{71F06BEC-137C-4FAD-B8EF-82080A4C9D1C}" destId="{D326080C-56AE-4D0D-8DF1-65DE59CB3FFE}" srcOrd="0" destOrd="0" presId="urn:microsoft.com/office/officeart/2005/8/layout/default"/>
    <dgm:cxn modelId="{B7A6250F-3200-46C9-8349-E388A14E605D}" type="presParOf" srcId="{71F06BEC-137C-4FAD-B8EF-82080A4C9D1C}" destId="{7753928C-6C27-4155-AF86-DBC4DBFC5998}" srcOrd="1" destOrd="0" presId="urn:microsoft.com/office/officeart/2005/8/layout/default"/>
    <dgm:cxn modelId="{88E19711-D4FE-464E-81A5-75B180E0DAB7}" type="presParOf" srcId="{71F06BEC-137C-4FAD-B8EF-82080A4C9D1C}" destId="{0B53D096-834E-430C-BFA5-EDF0648B61A3}"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8D522E4E-FAFC-46F1-8834-E379FB571C0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2A694AE-1ECD-4064-B96E-197A93F48CC1}">
      <dgm:prSet custT="1"/>
      <dgm:spPr/>
      <dgm:t>
        <a:bodyPr/>
        <a:lstStyle/>
        <a:p>
          <a:pPr>
            <a:defRPr cap="all"/>
          </a:pPr>
          <a:r>
            <a:rPr lang="en-US" sz="2000" dirty="0"/>
            <a:t>Before March 31st – full refund less $10 Administration fee and $5 reservation fee.  </a:t>
          </a:r>
        </a:p>
      </dgm:t>
    </dgm:pt>
    <dgm:pt modelId="{07083D79-7D6E-42C6-8337-94ED1DEF2E2F}" type="parTrans" cxnId="{3AFDA5DE-C70F-43FD-A6ED-7D6399810F27}">
      <dgm:prSet/>
      <dgm:spPr/>
      <dgm:t>
        <a:bodyPr/>
        <a:lstStyle/>
        <a:p>
          <a:endParaRPr lang="en-US"/>
        </a:p>
      </dgm:t>
    </dgm:pt>
    <dgm:pt modelId="{75E8B4DE-95C6-4D46-A7D2-25717949E3C9}" type="sibTrans" cxnId="{3AFDA5DE-C70F-43FD-A6ED-7D6399810F27}">
      <dgm:prSet/>
      <dgm:spPr/>
      <dgm:t>
        <a:bodyPr/>
        <a:lstStyle/>
        <a:p>
          <a:endParaRPr lang="en-US"/>
        </a:p>
      </dgm:t>
    </dgm:pt>
    <dgm:pt modelId="{E126132F-DABC-4D72-BCD6-C5F2CC0A6B0D}">
      <dgm:prSet/>
      <dgm:spPr/>
      <dgm:t>
        <a:bodyPr/>
        <a:lstStyle/>
        <a:p>
          <a:pPr>
            <a:defRPr cap="all"/>
          </a:pPr>
          <a:r>
            <a:rPr lang="en-US"/>
            <a:t>April 1st and after – 14 days advance notice = 50% refund less the $5 reservation fee.  </a:t>
          </a:r>
        </a:p>
      </dgm:t>
    </dgm:pt>
    <dgm:pt modelId="{71794C46-4ACD-4379-99D2-4C1652302B8D}" type="parTrans" cxnId="{4520B9F6-94C1-409D-9BEA-1E6D4462C457}">
      <dgm:prSet/>
      <dgm:spPr/>
      <dgm:t>
        <a:bodyPr/>
        <a:lstStyle/>
        <a:p>
          <a:endParaRPr lang="en-US"/>
        </a:p>
      </dgm:t>
    </dgm:pt>
    <dgm:pt modelId="{271FDAC2-196D-4ABD-B7DC-E5488D4EA3F1}" type="sibTrans" cxnId="{4520B9F6-94C1-409D-9BEA-1E6D4462C457}">
      <dgm:prSet/>
      <dgm:spPr/>
      <dgm:t>
        <a:bodyPr/>
        <a:lstStyle/>
        <a:p>
          <a:endParaRPr lang="en-US"/>
        </a:p>
      </dgm:t>
    </dgm:pt>
    <dgm:pt modelId="{4AF21461-6AC2-44FB-A94C-098D245491D2}">
      <dgm:prSet/>
      <dgm:spPr/>
      <dgm:t>
        <a:bodyPr/>
        <a:lstStyle/>
        <a:p>
          <a:pPr>
            <a:defRPr cap="all"/>
          </a:pPr>
          <a:r>
            <a:rPr lang="en-US"/>
            <a:t>Within 14 days of arrival = no refund.</a:t>
          </a:r>
        </a:p>
      </dgm:t>
    </dgm:pt>
    <dgm:pt modelId="{7374E58A-3617-4CDC-AFFF-F2A73E3706AE}" type="parTrans" cxnId="{E5213994-1A64-4DD2-AA76-B9DBFB42E5C1}">
      <dgm:prSet/>
      <dgm:spPr/>
      <dgm:t>
        <a:bodyPr/>
        <a:lstStyle/>
        <a:p>
          <a:endParaRPr lang="en-US"/>
        </a:p>
      </dgm:t>
    </dgm:pt>
    <dgm:pt modelId="{DFB0C2FE-6F3B-4EF6-A53F-C7B8BB9DEAE8}" type="sibTrans" cxnId="{E5213994-1A64-4DD2-AA76-B9DBFB42E5C1}">
      <dgm:prSet/>
      <dgm:spPr/>
      <dgm:t>
        <a:bodyPr/>
        <a:lstStyle/>
        <a:p>
          <a:endParaRPr lang="en-US"/>
        </a:p>
      </dgm:t>
    </dgm:pt>
    <dgm:pt modelId="{25F0A1D1-4D81-4A56-9847-85585B55D699}" type="pres">
      <dgm:prSet presAssocID="{8D522E4E-FAFC-46F1-8834-E379FB571C04}" presName="root" presStyleCnt="0">
        <dgm:presLayoutVars>
          <dgm:dir/>
          <dgm:resizeHandles val="exact"/>
        </dgm:presLayoutVars>
      </dgm:prSet>
      <dgm:spPr/>
    </dgm:pt>
    <dgm:pt modelId="{8BC6CCCB-1A3D-4340-A4D5-E7DAD615F7D0}" type="pres">
      <dgm:prSet presAssocID="{E2A694AE-1ECD-4064-B96E-197A93F48CC1}" presName="compNode" presStyleCnt="0"/>
      <dgm:spPr/>
    </dgm:pt>
    <dgm:pt modelId="{BF8DE343-D3C9-4AD5-8035-7F6B33DD3ECB}" type="pres">
      <dgm:prSet presAssocID="{E2A694AE-1ECD-4064-B96E-197A93F48CC1}" presName="iconBgRect" presStyleLbl="bgShp" presStyleIdx="0" presStyleCnt="3"/>
      <dgm:spPr/>
    </dgm:pt>
    <dgm:pt modelId="{1A5E2FCC-0488-496F-BCD4-DBA3AB10940E}" type="pres">
      <dgm:prSet presAssocID="{E2A694AE-1ECD-4064-B96E-197A93F48CC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442CA748-1AF6-4DC2-9F1F-B7A197EC7FCC}" type="pres">
      <dgm:prSet presAssocID="{E2A694AE-1ECD-4064-B96E-197A93F48CC1}" presName="spaceRect" presStyleCnt="0"/>
      <dgm:spPr/>
    </dgm:pt>
    <dgm:pt modelId="{946F91A5-7766-4D21-A910-7770418EE233}" type="pres">
      <dgm:prSet presAssocID="{E2A694AE-1ECD-4064-B96E-197A93F48CC1}" presName="textRect" presStyleLbl="revTx" presStyleIdx="0" presStyleCnt="3">
        <dgm:presLayoutVars>
          <dgm:chMax val="1"/>
          <dgm:chPref val="1"/>
        </dgm:presLayoutVars>
      </dgm:prSet>
      <dgm:spPr/>
    </dgm:pt>
    <dgm:pt modelId="{A8C732C4-DF90-4EE8-953A-A2148AED9E9D}" type="pres">
      <dgm:prSet presAssocID="{75E8B4DE-95C6-4D46-A7D2-25717949E3C9}" presName="sibTrans" presStyleCnt="0"/>
      <dgm:spPr/>
    </dgm:pt>
    <dgm:pt modelId="{8433AEF9-0037-4364-A2F5-1B67DFE04B57}" type="pres">
      <dgm:prSet presAssocID="{E126132F-DABC-4D72-BCD6-C5F2CC0A6B0D}" presName="compNode" presStyleCnt="0"/>
      <dgm:spPr/>
    </dgm:pt>
    <dgm:pt modelId="{5C72E87D-1F38-4B4B-8E67-8898DBD2F4BF}" type="pres">
      <dgm:prSet presAssocID="{E126132F-DABC-4D72-BCD6-C5F2CC0A6B0D}" presName="iconBgRect" presStyleLbl="bgShp" presStyleIdx="1" presStyleCnt="3"/>
      <dgm:spPr/>
    </dgm:pt>
    <dgm:pt modelId="{E354E8BC-CF1B-40B9-8CAF-22B6EF67B9D9}" type="pres">
      <dgm:prSet presAssocID="{E126132F-DABC-4D72-BCD6-C5F2CC0A6B0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Envelope"/>
        </a:ext>
      </dgm:extLst>
    </dgm:pt>
    <dgm:pt modelId="{A31E5647-3536-46F9-A8CD-5D90F18D4A5A}" type="pres">
      <dgm:prSet presAssocID="{E126132F-DABC-4D72-BCD6-C5F2CC0A6B0D}" presName="spaceRect" presStyleCnt="0"/>
      <dgm:spPr/>
    </dgm:pt>
    <dgm:pt modelId="{D38BAD07-CD15-4F90-A5B4-E873EF2A3AFE}" type="pres">
      <dgm:prSet presAssocID="{E126132F-DABC-4D72-BCD6-C5F2CC0A6B0D}" presName="textRect" presStyleLbl="revTx" presStyleIdx="1" presStyleCnt="3">
        <dgm:presLayoutVars>
          <dgm:chMax val="1"/>
          <dgm:chPref val="1"/>
        </dgm:presLayoutVars>
      </dgm:prSet>
      <dgm:spPr/>
    </dgm:pt>
    <dgm:pt modelId="{33316CE8-82CC-434C-8169-D0793F967A21}" type="pres">
      <dgm:prSet presAssocID="{271FDAC2-196D-4ABD-B7DC-E5488D4EA3F1}" presName="sibTrans" presStyleCnt="0"/>
      <dgm:spPr/>
    </dgm:pt>
    <dgm:pt modelId="{51914366-1219-4FA6-B4E3-11529B5ABBB5}" type="pres">
      <dgm:prSet presAssocID="{4AF21461-6AC2-44FB-A94C-098D245491D2}" presName="compNode" presStyleCnt="0"/>
      <dgm:spPr/>
    </dgm:pt>
    <dgm:pt modelId="{E02E57CF-1A07-4DF6-AAB1-8A71223CF09C}" type="pres">
      <dgm:prSet presAssocID="{4AF21461-6AC2-44FB-A94C-098D245491D2}" presName="iconBgRect" presStyleLbl="bgShp" presStyleIdx="2" presStyleCnt="3"/>
      <dgm:spPr/>
    </dgm:pt>
    <dgm:pt modelId="{3516EB3F-4FAA-48AD-A9E0-4E10BB7CEABA}" type="pres">
      <dgm:prSet presAssocID="{4AF21461-6AC2-44FB-A94C-098D245491D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ck"/>
        </a:ext>
      </dgm:extLst>
    </dgm:pt>
    <dgm:pt modelId="{BFCB92CB-3E2C-435C-987A-70D11E18C4A9}" type="pres">
      <dgm:prSet presAssocID="{4AF21461-6AC2-44FB-A94C-098D245491D2}" presName="spaceRect" presStyleCnt="0"/>
      <dgm:spPr/>
    </dgm:pt>
    <dgm:pt modelId="{7FE19F6E-0930-4DCB-9187-7A6FADD9AD00}" type="pres">
      <dgm:prSet presAssocID="{4AF21461-6AC2-44FB-A94C-098D245491D2}" presName="textRect" presStyleLbl="revTx" presStyleIdx="2" presStyleCnt="3">
        <dgm:presLayoutVars>
          <dgm:chMax val="1"/>
          <dgm:chPref val="1"/>
        </dgm:presLayoutVars>
      </dgm:prSet>
      <dgm:spPr/>
    </dgm:pt>
  </dgm:ptLst>
  <dgm:cxnLst>
    <dgm:cxn modelId="{B5119C1D-F4B8-4DD7-ABCA-9924CD3D3CB1}" type="presOf" srcId="{8D522E4E-FAFC-46F1-8834-E379FB571C04}" destId="{25F0A1D1-4D81-4A56-9847-85585B55D699}" srcOrd="0" destOrd="0" presId="urn:microsoft.com/office/officeart/2018/5/layout/IconCircleLabelList"/>
    <dgm:cxn modelId="{E30E202C-1BF3-422E-841D-D05991E7296D}" type="presOf" srcId="{E126132F-DABC-4D72-BCD6-C5F2CC0A6B0D}" destId="{D38BAD07-CD15-4F90-A5B4-E873EF2A3AFE}" srcOrd="0" destOrd="0" presId="urn:microsoft.com/office/officeart/2018/5/layout/IconCircleLabelList"/>
    <dgm:cxn modelId="{E5213994-1A64-4DD2-AA76-B9DBFB42E5C1}" srcId="{8D522E4E-FAFC-46F1-8834-E379FB571C04}" destId="{4AF21461-6AC2-44FB-A94C-098D245491D2}" srcOrd="2" destOrd="0" parTransId="{7374E58A-3617-4CDC-AFFF-F2A73E3706AE}" sibTransId="{DFB0C2FE-6F3B-4EF6-A53F-C7B8BB9DEAE8}"/>
    <dgm:cxn modelId="{383EE296-47AC-4334-92C6-CF2090EBA14A}" type="presOf" srcId="{4AF21461-6AC2-44FB-A94C-098D245491D2}" destId="{7FE19F6E-0930-4DCB-9187-7A6FADD9AD00}" srcOrd="0" destOrd="0" presId="urn:microsoft.com/office/officeart/2018/5/layout/IconCircleLabelList"/>
    <dgm:cxn modelId="{07CD06A2-E6DD-4E06-A48B-11F4EE7A225C}" type="presOf" srcId="{E2A694AE-1ECD-4064-B96E-197A93F48CC1}" destId="{946F91A5-7766-4D21-A910-7770418EE233}" srcOrd="0" destOrd="0" presId="urn:microsoft.com/office/officeart/2018/5/layout/IconCircleLabelList"/>
    <dgm:cxn modelId="{3AFDA5DE-C70F-43FD-A6ED-7D6399810F27}" srcId="{8D522E4E-FAFC-46F1-8834-E379FB571C04}" destId="{E2A694AE-1ECD-4064-B96E-197A93F48CC1}" srcOrd="0" destOrd="0" parTransId="{07083D79-7D6E-42C6-8337-94ED1DEF2E2F}" sibTransId="{75E8B4DE-95C6-4D46-A7D2-25717949E3C9}"/>
    <dgm:cxn modelId="{4520B9F6-94C1-409D-9BEA-1E6D4462C457}" srcId="{8D522E4E-FAFC-46F1-8834-E379FB571C04}" destId="{E126132F-DABC-4D72-BCD6-C5F2CC0A6B0D}" srcOrd="1" destOrd="0" parTransId="{71794C46-4ACD-4379-99D2-4C1652302B8D}" sibTransId="{271FDAC2-196D-4ABD-B7DC-E5488D4EA3F1}"/>
    <dgm:cxn modelId="{7C5E8D78-AB45-4F2D-90AD-1FB32331253C}" type="presParOf" srcId="{25F0A1D1-4D81-4A56-9847-85585B55D699}" destId="{8BC6CCCB-1A3D-4340-A4D5-E7DAD615F7D0}" srcOrd="0" destOrd="0" presId="urn:microsoft.com/office/officeart/2018/5/layout/IconCircleLabelList"/>
    <dgm:cxn modelId="{852AA5F6-90C7-44A9-BFB3-9ADB526B69B5}" type="presParOf" srcId="{8BC6CCCB-1A3D-4340-A4D5-E7DAD615F7D0}" destId="{BF8DE343-D3C9-4AD5-8035-7F6B33DD3ECB}" srcOrd="0" destOrd="0" presId="urn:microsoft.com/office/officeart/2018/5/layout/IconCircleLabelList"/>
    <dgm:cxn modelId="{4313290D-E32B-42C8-8B3C-859E048A58BA}" type="presParOf" srcId="{8BC6CCCB-1A3D-4340-A4D5-E7DAD615F7D0}" destId="{1A5E2FCC-0488-496F-BCD4-DBA3AB10940E}" srcOrd="1" destOrd="0" presId="urn:microsoft.com/office/officeart/2018/5/layout/IconCircleLabelList"/>
    <dgm:cxn modelId="{70F23C7C-7629-491B-B8CF-8F74DFA36A81}" type="presParOf" srcId="{8BC6CCCB-1A3D-4340-A4D5-E7DAD615F7D0}" destId="{442CA748-1AF6-4DC2-9F1F-B7A197EC7FCC}" srcOrd="2" destOrd="0" presId="urn:microsoft.com/office/officeart/2018/5/layout/IconCircleLabelList"/>
    <dgm:cxn modelId="{5D52E3B4-FE51-4DF2-B5B9-CA566B46B327}" type="presParOf" srcId="{8BC6CCCB-1A3D-4340-A4D5-E7DAD615F7D0}" destId="{946F91A5-7766-4D21-A910-7770418EE233}" srcOrd="3" destOrd="0" presId="urn:microsoft.com/office/officeart/2018/5/layout/IconCircleLabelList"/>
    <dgm:cxn modelId="{A7F5B72E-9D5A-42C0-9AB2-BE3552ACF17B}" type="presParOf" srcId="{25F0A1D1-4D81-4A56-9847-85585B55D699}" destId="{A8C732C4-DF90-4EE8-953A-A2148AED9E9D}" srcOrd="1" destOrd="0" presId="urn:microsoft.com/office/officeart/2018/5/layout/IconCircleLabelList"/>
    <dgm:cxn modelId="{BE4E6103-4FE7-4FF2-9365-39E48287C623}" type="presParOf" srcId="{25F0A1D1-4D81-4A56-9847-85585B55D699}" destId="{8433AEF9-0037-4364-A2F5-1B67DFE04B57}" srcOrd="2" destOrd="0" presId="urn:microsoft.com/office/officeart/2018/5/layout/IconCircleLabelList"/>
    <dgm:cxn modelId="{7701555B-3DB1-4F32-B897-631E748E8423}" type="presParOf" srcId="{8433AEF9-0037-4364-A2F5-1B67DFE04B57}" destId="{5C72E87D-1F38-4B4B-8E67-8898DBD2F4BF}" srcOrd="0" destOrd="0" presId="urn:microsoft.com/office/officeart/2018/5/layout/IconCircleLabelList"/>
    <dgm:cxn modelId="{2202BA7A-64F6-446E-80BC-9C6DB8F0A031}" type="presParOf" srcId="{8433AEF9-0037-4364-A2F5-1B67DFE04B57}" destId="{E354E8BC-CF1B-40B9-8CAF-22B6EF67B9D9}" srcOrd="1" destOrd="0" presId="urn:microsoft.com/office/officeart/2018/5/layout/IconCircleLabelList"/>
    <dgm:cxn modelId="{A240C0A8-BD14-47FE-82A5-E03802A835FC}" type="presParOf" srcId="{8433AEF9-0037-4364-A2F5-1B67DFE04B57}" destId="{A31E5647-3536-46F9-A8CD-5D90F18D4A5A}" srcOrd="2" destOrd="0" presId="urn:microsoft.com/office/officeart/2018/5/layout/IconCircleLabelList"/>
    <dgm:cxn modelId="{759A4F64-D322-4638-9331-C55D45ABAE0C}" type="presParOf" srcId="{8433AEF9-0037-4364-A2F5-1B67DFE04B57}" destId="{D38BAD07-CD15-4F90-A5B4-E873EF2A3AFE}" srcOrd="3" destOrd="0" presId="urn:microsoft.com/office/officeart/2018/5/layout/IconCircleLabelList"/>
    <dgm:cxn modelId="{76CA48FC-F5EA-4356-832E-9059DE36E466}" type="presParOf" srcId="{25F0A1D1-4D81-4A56-9847-85585B55D699}" destId="{33316CE8-82CC-434C-8169-D0793F967A21}" srcOrd="3" destOrd="0" presId="urn:microsoft.com/office/officeart/2018/5/layout/IconCircleLabelList"/>
    <dgm:cxn modelId="{9B935F06-EBA8-4D41-85C0-F698DE8249ED}" type="presParOf" srcId="{25F0A1D1-4D81-4A56-9847-85585B55D699}" destId="{51914366-1219-4FA6-B4E3-11529B5ABBB5}" srcOrd="4" destOrd="0" presId="urn:microsoft.com/office/officeart/2018/5/layout/IconCircleLabelList"/>
    <dgm:cxn modelId="{320F0AFC-1FF8-4AEE-8CD1-4D79B49C3DDC}" type="presParOf" srcId="{51914366-1219-4FA6-B4E3-11529B5ABBB5}" destId="{E02E57CF-1A07-4DF6-AAB1-8A71223CF09C}" srcOrd="0" destOrd="0" presId="urn:microsoft.com/office/officeart/2018/5/layout/IconCircleLabelList"/>
    <dgm:cxn modelId="{1DC55214-BD24-41E0-A524-19221943CC83}" type="presParOf" srcId="{51914366-1219-4FA6-B4E3-11529B5ABBB5}" destId="{3516EB3F-4FAA-48AD-A9E0-4E10BB7CEABA}" srcOrd="1" destOrd="0" presId="urn:microsoft.com/office/officeart/2018/5/layout/IconCircleLabelList"/>
    <dgm:cxn modelId="{25465DD2-C0F1-46BC-93E4-78A50AFC2D1D}" type="presParOf" srcId="{51914366-1219-4FA6-B4E3-11529B5ABBB5}" destId="{BFCB92CB-3E2C-435C-987A-70D11E18C4A9}" srcOrd="2" destOrd="0" presId="urn:microsoft.com/office/officeart/2018/5/layout/IconCircleLabelList"/>
    <dgm:cxn modelId="{CEAF1964-FA9D-4D19-8758-131EB991A8D8}" type="presParOf" srcId="{51914366-1219-4FA6-B4E3-11529B5ABBB5}" destId="{7FE19F6E-0930-4DCB-9187-7A6FADD9AD0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A1BBDC04-9A42-4314-9C53-77629A76814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4334225-12BF-4BFD-A88D-339054C3A25C}">
      <dgm:prSet custT="1"/>
      <dgm:spPr/>
      <dgm:t>
        <a:bodyPr/>
        <a:lstStyle/>
        <a:p>
          <a:pPr>
            <a:lnSpc>
              <a:spcPct val="100000"/>
            </a:lnSpc>
            <a:defRPr cap="all"/>
          </a:pPr>
          <a:r>
            <a:rPr lang="en-US" sz="1800" dirty="0"/>
            <a:t>Before March 31st – full refund less $50 Admin fee and $5 reservation fee.  </a:t>
          </a:r>
        </a:p>
      </dgm:t>
    </dgm:pt>
    <dgm:pt modelId="{C72488AE-3F17-4CB2-B774-1B49C1259594}" type="parTrans" cxnId="{6AC82678-CE0A-477F-874B-99D3677A73CF}">
      <dgm:prSet/>
      <dgm:spPr/>
      <dgm:t>
        <a:bodyPr/>
        <a:lstStyle/>
        <a:p>
          <a:endParaRPr lang="en-US"/>
        </a:p>
      </dgm:t>
    </dgm:pt>
    <dgm:pt modelId="{1FCC82B7-5F74-40C5-B2D2-86A222F69C52}" type="sibTrans" cxnId="{6AC82678-CE0A-477F-874B-99D3677A73CF}">
      <dgm:prSet/>
      <dgm:spPr/>
      <dgm:t>
        <a:bodyPr/>
        <a:lstStyle/>
        <a:p>
          <a:endParaRPr lang="en-US"/>
        </a:p>
      </dgm:t>
    </dgm:pt>
    <dgm:pt modelId="{F9DFCE2C-B8CE-42BB-AA83-4B13146615DF}">
      <dgm:prSet custT="1"/>
      <dgm:spPr/>
      <dgm:t>
        <a:bodyPr/>
        <a:lstStyle/>
        <a:p>
          <a:pPr>
            <a:lnSpc>
              <a:spcPct val="100000"/>
            </a:lnSpc>
            <a:defRPr cap="all"/>
          </a:pPr>
          <a:r>
            <a:rPr lang="en-US" sz="1800" dirty="0"/>
            <a:t>April 1st and after – 14 days advance notice = 50% refund less the $5 reservation fee.  </a:t>
          </a:r>
        </a:p>
      </dgm:t>
    </dgm:pt>
    <dgm:pt modelId="{EF28CD67-A726-4988-8763-5ABBA9891632}" type="parTrans" cxnId="{0481803D-D05C-48B0-80E9-7FD25B639EC0}">
      <dgm:prSet/>
      <dgm:spPr/>
      <dgm:t>
        <a:bodyPr/>
        <a:lstStyle/>
        <a:p>
          <a:endParaRPr lang="en-US"/>
        </a:p>
      </dgm:t>
    </dgm:pt>
    <dgm:pt modelId="{7CCF4BFD-4D95-47A0-9A8A-DDD647EDB080}" type="sibTrans" cxnId="{0481803D-D05C-48B0-80E9-7FD25B639EC0}">
      <dgm:prSet/>
      <dgm:spPr/>
      <dgm:t>
        <a:bodyPr/>
        <a:lstStyle/>
        <a:p>
          <a:endParaRPr lang="en-US"/>
        </a:p>
      </dgm:t>
    </dgm:pt>
    <dgm:pt modelId="{39D4A4FC-D110-4AB3-80C4-EB9F1FBBE9A4}">
      <dgm:prSet custT="1"/>
      <dgm:spPr/>
      <dgm:t>
        <a:bodyPr/>
        <a:lstStyle/>
        <a:p>
          <a:pPr>
            <a:lnSpc>
              <a:spcPct val="100000"/>
            </a:lnSpc>
            <a:defRPr cap="all"/>
          </a:pPr>
          <a:r>
            <a:rPr lang="en-US" sz="1800" dirty="0"/>
            <a:t>Within 14 days of arrival = no refund.</a:t>
          </a:r>
        </a:p>
      </dgm:t>
    </dgm:pt>
    <dgm:pt modelId="{797E5E84-CF92-4CFC-B28C-1C102C5E7B05}" type="parTrans" cxnId="{AB77BB02-D52C-4549-9834-2F96C713B9EE}">
      <dgm:prSet/>
      <dgm:spPr/>
      <dgm:t>
        <a:bodyPr/>
        <a:lstStyle/>
        <a:p>
          <a:endParaRPr lang="en-US"/>
        </a:p>
      </dgm:t>
    </dgm:pt>
    <dgm:pt modelId="{55FF9FB1-3923-4A24-B1CD-3D70948A7313}" type="sibTrans" cxnId="{AB77BB02-D52C-4549-9834-2F96C713B9EE}">
      <dgm:prSet/>
      <dgm:spPr/>
      <dgm:t>
        <a:bodyPr/>
        <a:lstStyle/>
        <a:p>
          <a:endParaRPr lang="en-US"/>
        </a:p>
      </dgm:t>
    </dgm:pt>
    <dgm:pt modelId="{B0370F3F-5651-4D38-A00C-9FC813C4B3D4}" type="pres">
      <dgm:prSet presAssocID="{A1BBDC04-9A42-4314-9C53-77629A76814B}" presName="root" presStyleCnt="0">
        <dgm:presLayoutVars>
          <dgm:dir/>
          <dgm:resizeHandles val="exact"/>
        </dgm:presLayoutVars>
      </dgm:prSet>
      <dgm:spPr/>
    </dgm:pt>
    <dgm:pt modelId="{09F736F5-C04A-407E-8CA0-79DA1188A70A}" type="pres">
      <dgm:prSet presAssocID="{64334225-12BF-4BFD-A88D-339054C3A25C}" presName="compNode" presStyleCnt="0"/>
      <dgm:spPr/>
    </dgm:pt>
    <dgm:pt modelId="{5EAC766A-D7ED-467E-A1AF-D9D45465165B}" type="pres">
      <dgm:prSet presAssocID="{64334225-12BF-4BFD-A88D-339054C3A25C}" presName="iconBgRect" presStyleLbl="bgShp" presStyleIdx="0" presStyleCnt="3"/>
      <dgm:spPr/>
    </dgm:pt>
    <dgm:pt modelId="{9FAF718A-7D82-4D08-9D63-D46DF08309C6}" type="pres">
      <dgm:prSet presAssocID="{64334225-12BF-4BFD-A88D-339054C3A2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4B168901-47FF-4E14-93B9-0C77817DAB5C}" type="pres">
      <dgm:prSet presAssocID="{64334225-12BF-4BFD-A88D-339054C3A25C}" presName="spaceRect" presStyleCnt="0"/>
      <dgm:spPr/>
    </dgm:pt>
    <dgm:pt modelId="{D6F51764-C9FE-43BE-8A2B-E5DE6DA95273}" type="pres">
      <dgm:prSet presAssocID="{64334225-12BF-4BFD-A88D-339054C3A25C}" presName="textRect" presStyleLbl="revTx" presStyleIdx="0" presStyleCnt="3">
        <dgm:presLayoutVars>
          <dgm:chMax val="1"/>
          <dgm:chPref val="1"/>
        </dgm:presLayoutVars>
      </dgm:prSet>
      <dgm:spPr/>
    </dgm:pt>
    <dgm:pt modelId="{63411C3B-79C2-4003-AC72-9F5E5181A28E}" type="pres">
      <dgm:prSet presAssocID="{1FCC82B7-5F74-40C5-B2D2-86A222F69C52}" presName="sibTrans" presStyleCnt="0"/>
      <dgm:spPr/>
    </dgm:pt>
    <dgm:pt modelId="{C6FFF1CF-FB45-43B5-B9B7-135D552617DF}" type="pres">
      <dgm:prSet presAssocID="{F9DFCE2C-B8CE-42BB-AA83-4B13146615DF}" presName="compNode" presStyleCnt="0"/>
      <dgm:spPr/>
    </dgm:pt>
    <dgm:pt modelId="{B08EB8BB-D91A-4F5A-8EB7-B298E97F5393}" type="pres">
      <dgm:prSet presAssocID="{F9DFCE2C-B8CE-42BB-AA83-4B13146615DF}" presName="iconBgRect" presStyleLbl="bgShp" presStyleIdx="1" presStyleCnt="3"/>
      <dgm:spPr/>
    </dgm:pt>
    <dgm:pt modelId="{365CB41F-AC1A-4EA3-808F-26EBF2C708C9}" type="pres">
      <dgm:prSet presAssocID="{F9DFCE2C-B8CE-42BB-AA83-4B13146615D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Envelope"/>
        </a:ext>
      </dgm:extLst>
    </dgm:pt>
    <dgm:pt modelId="{004D0F3F-338B-4B38-830B-AADCC0F12067}" type="pres">
      <dgm:prSet presAssocID="{F9DFCE2C-B8CE-42BB-AA83-4B13146615DF}" presName="spaceRect" presStyleCnt="0"/>
      <dgm:spPr/>
    </dgm:pt>
    <dgm:pt modelId="{EEC930C2-5851-47FE-8A9A-54BD1A152FF1}" type="pres">
      <dgm:prSet presAssocID="{F9DFCE2C-B8CE-42BB-AA83-4B13146615DF}" presName="textRect" presStyleLbl="revTx" presStyleIdx="1" presStyleCnt="3">
        <dgm:presLayoutVars>
          <dgm:chMax val="1"/>
          <dgm:chPref val="1"/>
        </dgm:presLayoutVars>
      </dgm:prSet>
      <dgm:spPr/>
    </dgm:pt>
    <dgm:pt modelId="{4D505AE7-3FA6-45D7-8279-46BEB2609548}" type="pres">
      <dgm:prSet presAssocID="{7CCF4BFD-4D95-47A0-9A8A-DDD647EDB080}" presName="sibTrans" presStyleCnt="0"/>
      <dgm:spPr/>
    </dgm:pt>
    <dgm:pt modelId="{A70B038D-FA56-4836-8313-F2B29CC09439}" type="pres">
      <dgm:prSet presAssocID="{39D4A4FC-D110-4AB3-80C4-EB9F1FBBE9A4}" presName="compNode" presStyleCnt="0"/>
      <dgm:spPr/>
    </dgm:pt>
    <dgm:pt modelId="{6C472F65-A742-4354-A3B2-ED6640D0B0FC}" type="pres">
      <dgm:prSet presAssocID="{39D4A4FC-D110-4AB3-80C4-EB9F1FBBE9A4}" presName="iconBgRect" presStyleLbl="bgShp" presStyleIdx="2" presStyleCnt="3"/>
      <dgm:spPr/>
    </dgm:pt>
    <dgm:pt modelId="{2E423C89-A5FB-49F0-8383-D0CE7A33EB0E}" type="pres">
      <dgm:prSet presAssocID="{39D4A4FC-D110-4AB3-80C4-EB9F1FBBE9A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ck"/>
        </a:ext>
      </dgm:extLst>
    </dgm:pt>
    <dgm:pt modelId="{422C7F2D-E2C0-4F18-9D98-770B2188875D}" type="pres">
      <dgm:prSet presAssocID="{39D4A4FC-D110-4AB3-80C4-EB9F1FBBE9A4}" presName="spaceRect" presStyleCnt="0"/>
      <dgm:spPr/>
    </dgm:pt>
    <dgm:pt modelId="{1B2206EF-FC21-4BC8-88D2-E71653ECA2E3}" type="pres">
      <dgm:prSet presAssocID="{39D4A4FC-D110-4AB3-80C4-EB9F1FBBE9A4}" presName="textRect" presStyleLbl="revTx" presStyleIdx="2" presStyleCnt="3">
        <dgm:presLayoutVars>
          <dgm:chMax val="1"/>
          <dgm:chPref val="1"/>
        </dgm:presLayoutVars>
      </dgm:prSet>
      <dgm:spPr/>
    </dgm:pt>
  </dgm:ptLst>
  <dgm:cxnLst>
    <dgm:cxn modelId="{AB77BB02-D52C-4549-9834-2F96C713B9EE}" srcId="{A1BBDC04-9A42-4314-9C53-77629A76814B}" destId="{39D4A4FC-D110-4AB3-80C4-EB9F1FBBE9A4}" srcOrd="2" destOrd="0" parTransId="{797E5E84-CF92-4CFC-B28C-1C102C5E7B05}" sibTransId="{55FF9FB1-3923-4A24-B1CD-3D70948A7313}"/>
    <dgm:cxn modelId="{AC35B811-D151-44B6-9ECF-5FBBDA0BCD51}" type="presOf" srcId="{A1BBDC04-9A42-4314-9C53-77629A76814B}" destId="{B0370F3F-5651-4D38-A00C-9FC813C4B3D4}" srcOrd="0" destOrd="0" presId="urn:microsoft.com/office/officeart/2018/5/layout/IconCircleLabelList"/>
    <dgm:cxn modelId="{99CD9E23-2CD0-4A5B-8ADB-D079E96BB3A8}" type="presOf" srcId="{39D4A4FC-D110-4AB3-80C4-EB9F1FBBE9A4}" destId="{1B2206EF-FC21-4BC8-88D2-E71653ECA2E3}" srcOrd="0" destOrd="0" presId="urn:microsoft.com/office/officeart/2018/5/layout/IconCircleLabelList"/>
    <dgm:cxn modelId="{4EBCA639-3ED2-46B8-882E-BCE6C0722246}" type="presOf" srcId="{F9DFCE2C-B8CE-42BB-AA83-4B13146615DF}" destId="{EEC930C2-5851-47FE-8A9A-54BD1A152FF1}" srcOrd="0" destOrd="0" presId="urn:microsoft.com/office/officeart/2018/5/layout/IconCircleLabelList"/>
    <dgm:cxn modelId="{0481803D-D05C-48B0-80E9-7FD25B639EC0}" srcId="{A1BBDC04-9A42-4314-9C53-77629A76814B}" destId="{F9DFCE2C-B8CE-42BB-AA83-4B13146615DF}" srcOrd="1" destOrd="0" parTransId="{EF28CD67-A726-4988-8763-5ABBA9891632}" sibTransId="{7CCF4BFD-4D95-47A0-9A8A-DDD647EDB080}"/>
    <dgm:cxn modelId="{8BD04C76-7893-4FC2-8E66-3ADBCF06D87B}" type="presOf" srcId="{64334225-12BF-4BFD-A88D-339054C3A25C}" destId="{D6F51764-C9FE-43BE-8A2B-E5DE6DA95273}" srcOrd="0" destOrd="0" presId="urn:microsoft.com/office/officeart/2018/5/layout/IconCircleLabelList"/>
    <dgm:cxn modelId="{6AC82678-CE0A-477F-874B-99D3677A73CF}" srcId="{A1BBDC04-9A42-4314-9C53-77629A76814B}" destId="{64334225-12BF-4BFD-A88D-339054C3A25C}" srcOrd="0" destOrd="0" parTransId="{C72488AE-3F17-4CB2-B774-1B49C1259594}" sibTransId="{1FCC82B7-5F74-40C5-B2D2-86A222F69C52}"/>
    <dgm:cxn modelId="{A6A89AEE-B59E-4B07-95C6-68F06296063C}" type="presParOf" srcId="{B0370F3F-5651-4D38-A00C-9FC813C4B3D4}" destId="{09F736F5-C04A-407E-8CA0-79DA1188A70A}" srcOrd="0" destOrd="0" presId="urn:microsoft.com/office/officeart/2018/5/layout/IconCircleLabelList"/>
    <dgm:cxn modelId="{E24B57A5-9F6F-408B-A406-201DF0FCC91E}" type="presParOf" srcId="{09F736F5-C04A-407E-8CA0-79DA1188A70A}" destId="{5EAC766A-D7ED-467E-A1AF-D9D45465165B}" srcOrd="0" destOrd="0" presId="urn:microsoft.com/office/officeart/2018/5/layout/IconCircleLabelList"/>
    <dgm:cxn modelId="{ACA65852-257E-43E1-9FEE-C66D279B02C3}" type="presParOf" srcId="{09F736F5-C04A-407E-8CA0-79DA1188A70A}" destId="{9FAF718A-7D82-4D08-9D63-D46DF08309C6}" srcOrd="1" destOrd="0" presId="urn:microsoft.com/office/officeart/2018/5/layout/IconCircleLabelList"/>
    <dgm:cxn modelId="{54FBF129-DF77-4AA0-9D9E-FBE4473DF4F4}" type="presParOf" srcId="{09F736F5-C04A-407E-8CA0-79DA1188A70A}" destId="{4B168901-47FF-4E14-93B9-0C77817DAB5C}" srcOrd="2" destOrd="0" presId="urn:microsoft.com/office/officeart/2018/5/layout/IconCircleLabelList"/>
    <dgm:cxn modelId="{BC3783E7-E77A-4F0D-ABB9-20E57F115415}" type="presParOf" srcId="{09F736F5-C04A-407E-8CA0-79DA1188A70A}" destId="{D6F51764-C9FE-43BE-8A2B-E5DE6DA95273}" srcOrd="3" destOrd="0" presId="urn:microsoft.com/office/officeart/2018/5/layout/IconCircleLabelList"/>
    <dgm:cxn modelId="{F576D9A8-B97A-4053-88FF-FD5F4F9FDABB}" type="presParOf" srcId="{B0370F3F-5651-4D38-A00C-9FC813C4B3D4}" destId="{63411C3B-79C2-4003-AC72-9F5E5181A28E}" srcOrd="1" destOrd="0" presId="urn:microsoft.com/office/officeart/2018/5/layout/IconCircleLabelList"/>
    <dgm:cxn modelId="{56E20499-769F-4D00-8467-195A8B4C364B}" type="presParOf" srcId="{B0370F3F-5651-4D38-A00C-9FC813C4B3D4}" destId="{C6FFF1CF-FB45-43B5-B9B7-135D552617DF}" srcOrd="2" destOrd="0" presId="urn:microsoft.com/office/officeart/2018/5/layout/IconCircleLabelList"/>
    <dgm:cxn modelId="{6FF445AA-07A9-482F-9839-8131D07B2469}" type="presParOf" srcId="{C6FFF1CF-FB45-43B5-B9B7-135D552617DF}" destId="{B08EB8BB-D91A-4F5A-8EB7-B298E97F5393}" srcOrd="0" destOrd="0" presId="urn:microsoft.com/office/officeart/2018/5/layout/IconCircleLabelList"/>
    <dgm:cxn modelId="{CD17E502-555F-4D73-AD97-73890C16A2FA}" type="presParOf" srcId="{C6FFF1CF-FB45-43B5-B9B7-135D552617DF}" destId="{365CB41F-AC1A-4EA3-808F-26EBF2C708C9}" srcOrd="1" destOrd="0" presId="urn:microsoft.com/office/officeart/2018/5/layout/IconCircleLabelList"/>
    <dgm:cxn modelId="{1F8887AB-15FA-4A3F-9CB1-592B11DDC997}" type="presParOf" srcId="{C6FFF1CF-FB45-43B5-B9B7-135D552617DF}" destId="{004D0F3F-338B-4B38-830B-AADCC0F12067}" srcOrd="2" destOrd="0" presId="urn:microsoft.com/office/officeart/2018/5/layout/IconCircleLabelList"/>
    <dgm:cxn modelId="{BBC0ABF3-42FA-4A24-9521-305A6C1905D5}" type="presParOf" srcId="{C6FFF1CF-FB45-43B5-B9B7-135D552617DF}" destId="{EEC930C2-5851-47FE-8A9A-54BD1A152FF1}" srcOrd="3" destOrd="0" presId="urn:microsoft.com/office/officeart/2018/5/layout/IconCircleLabelList"/>
    <dgm:cxn modelId="{B0FFEC51-B154-45BB-BDD4-473A6490D4E3}" type="presParOf" srcId="{B0370F3F-5651-4D38-A00C-9FC813C4B3D4}" destId="{4D505AE7-3FA6-45D7-8279-46BEB2609548}" srcOrd="3" destOrd="0" presId="urn:microsoft.com/office/officeart/2018/5/layout/IconCircleLabelList"/>
    <dgm:cxn modelId="{4E0CCC2F-6C5D-4EBA-84E0-72E196D8F683}" type="presParOf" srcId="{B0370F3F-5651-4D38-A00C-9FC813C4B3D4}" destId="{A70B038D-FA56-4836-8313-F2B29CC09439}" srcOrd="4" destOrd="0" presId="urn:microsoft.com/office/officeart/2018/5/layout/IconCircleLabelList"/>
    <dgm:cxn modelId="{091CE7D1-A4A7-4EE2-9733-EE1FAF3B9CC2}" type="presParOf" srcId="{A70B038D-FA56-4836-8313-F2B29CC09439}" destId="{6C472F65-A742-4354-A3B2-ED6640D0B0FC}" srcOrd="0" destOrd="0" presId="urn:microsoft.com/office/officeart/2018/5/layout/IconCircleLabelList"/>
    <dgm:cxn modelId="{18C0AB4C-D00C-4828-827B-FD80F2485437}" type="presParOf" srcId="{A70B038D-FA56-4836-8313-F2B29CC09439}" destId="{2E423C89-A5FB-49F0-8383-D0CE7A33EB0E}" srcOrd="1" destOrd="0" presId="urn:microsoft.com/office/officeart/2018/5/layout/IconCircleLabelList"/>
    <dgm:cxn modelId="{50A5F557-D459-458F-8909-F361C2BF6924}" type="presParOf" srcId="{A70B038D-FA56-4836-8313-F2B29CC09439}" destId="{422C7F2D-E2C0-4F18-9D98-770B2188875D}" srcOrd="2" destOrd="0" presId="urn:microsoft.com/office/officeart/2018/5/layout/IconCircleLabelList"/>
    <dgm:cxn modelId="{CE1EA29F-A622-4E33-ACDB-9731BD00F8BF}" type="presParOf" srcId="{A70B038D-FA56-4836-8313-F2B29CC09439}" destId="{1B2206EF-FC21-4BC8-88D2-E71653ECA2E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E3982405-949C-4227-8CC5-C703F4AFDCF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732C469-4EAB-4CEB-A8C4-1EAB6DC7534D}">
      <dgm:prSet/>
      <dgm:spPr/>
      <dgm:t>
        <a:bodyPr/>
        <a:lstStyle/>
        <a:p>
          <a:r>
            <a:rPr lang="en-US" dirty="0">
              <a:solidFill>
                <a:schemeClr val="tx1"/>
              </a:solidFill>
            </a:rPr>
            <a:t>Allowed at Brower Park</a:t>
          </a:r>
        </a:p>
      </dgm:t>
    </dgm:pt>
    <dgm:pt modelId="{0FDFFFFD-8BFC-4925-8450-613B09050B35}" type="parTrans" cxnId="{3A9C20CE-9F22-45C0-9A5F-7F2BF6B5ABAC}">
      <dgm:prSet/>
      <dgm:spPr/>
      <dgm:t>
        <a:bodyPr/>
        <a:lstStyle/>
        <a:p>
          <a:endParaRPr lang="en-US"/>
        </a:p>
      </dgm:t>
    </dgm:pt>
    <dgm:pt modelId="{D8E4A0A0-5250-484F-849C-B4F512B4B2C9}" type="sibTrans" cxnId="{3A9C20CE-9F22-45C0-9A5F-7F2BF6B5ABAC}">
      <dgm:prSet/>
      <dgm:spPr/>
      <dgm:t>
        <a:bodyPr/>
        <a:lstStyle/>
        <a:p>
          <a:endParaRPr lang="en-US"/>
        </a:p>
      </dgm:t>
    </dgm:pt>
    <dgm:pt modelId="{C30CB7EF-D616-4DBC-9C1C-9CF0A1C81201}">
      <dgm:prSet/>
      <dgm:spPr/>
      <dgm:t>
        <a:bodyPr/>
        <a:lstStyle/>
        <a:p>
          <a:r>
            <a:rPr lang="en-US" dirty="0">
              <a:solidFill>
                <a:schemeClr val="tx1"/>
              </a:solidFill>
            </a:rPr>
            <a:t>No unregistered, unlicensed vehicles such as ATV’s, UTV’s and ORV’s are allowed in Brower Park.</a:t>
          </a:r>
        </a:p>
      </dgm:t>
    </dgm:pt>
    <dgm:pt modelId="{F0ECDB6B-4B4C-4854-AAD9-335D19A8A9CA}" type="parTrans" cxnId="{D646FC97-ED8F-4A8C-8F8F-56EACC724110}">
      <dgm:prSet/>
      <dgm:spPr/>
      <dgm:t>
        <a:bodyPr/>
        <a:lstStyle/>
        <a:p>
          <a:endParaRPr lang="en-US"/>
        </a:p>
      </dgm:t>
    </dgm:pt>
    <dgm:pt modelId="{967B7C3C-D710-4D6D-B5EB-7573591F593A}" type="sibTrans" cxnId="{D646FC97-ED8F-4A8C-8F8F-56EACC724110}">
      <dgm:prSet/>
      <dgm:spPr/>
      <dgm:t>
        <a:bodyPr/>
        <a:lstStyle/>
        <a:p>
          <a:endParaRPr lang="en-US"/>
        </a:p>
      </dgm:t>
    </dgm:pt>
    <dgm:pt modelId="{68C76655-1056-4635-8A52-AF9182A0B7D8}" type="pres">
      <dgm:prSet presAssocID="{E3982405-949C-4227-8CC5-C703F4AFDCFD}" presName="root" presStyleCnt="0">
        <dgm:presLayoutVars>
          <dgm:dir/>
          <dgm:resizeHandles val="exact"/>
        </dgm:presLayoutVars>
      </dgm:prSet>
      <dgm:spPr/>
    </dgm:pt>
    <dgm:pt modelId="{B35A01EB-EB6C-42F7-A067-7718445E69F4}" type="pres">
      <dgm:prSet presAssocID="{E732C469-4EAB-4CEB-A8C4-1EAB6DC7534D}" presName="compNode" presStyleCnt="0"/>
      <dgm:spPr/>
    </dgm:pt>
    <dgm:pt modelId="{08073140-C721-4AE6-90AA-D03155C9C525}" type="pres">
      <dgm:prSet presAssocID="{E732C469-4EAB-4CEB-A8C4-1EAB6DC7534D}" presName="bgRect" presStyleLbl="bgShp" presStyleIdx="0" presStyleCnt="2"/>
      <dgm:spPr/>
    </dgm:pt>
    <dgm:pt modelId="{483D4F96-7460-4FEF-9C29-2669E67B1016}" type="pres">
      <dgm:prSet presAssocID="{E732C469-4EAB-4CEB-A8C4-1EAB6DC7534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otorcycle"/>
        </a:ext>
      </dgm:extLst>
    </dgm:pt>
    <dgm:pt modelId="{DE3244BA-2D29-42FA-B7B6-2B007042B9B0}" type="pres">
      <dgm:prSet presAssocID="{E732C469-4EAB-4CEB-A8C4-1EAB6DC7534D}" presName="spaceRect" presStyleCnt="0"/>
      <dgm:spPr/>
    </dgm:pt>
    <dgm:pt modelId="{9F137046-2D67-4486-BA64-A82C6B1ECBF3}" type="pres">
      <dgm:prSet presAssocID="{E732C469-4EAB-4CEB-A8C4-1EAB6DC7534D}" presName="parTx" presStyleLbl="revTx" presStyleIdx="0" presStyleCnt="2">
        <dgm:presLayoutVars>
          <dgm:chMax val="0"/>
          <dgm:chPref val="0"/>
        </dgm:presLayoutVars>
      </dgm:prSet>
      <dgm:spPr/>
    </dgm:pt>
    <dgm:pt modelId="{5E68DA1C-864F-4332-B6D6-FE5579987784}" type="pres">
      <dgm:prSet presAssocID="{D8E4A0A0-5250-484F-849C-B4F512B4B2C9}" presName="sibTrans" presStyleCnt="0"/>
      <dgm:spPr/>
    </dgm:pt>
    <dgm:pt modelId="{62B78B0F-17F5-42D2-8FE2-A044B50B1054}" type="pres">
      <dgm:prSet presAssocID="{C30CB7EF-D616-4DBC-9C1C-9CF0A1C81201}" presName="compNode" presStyleCnt="0"/>
      <dgm:spPr/>
    </dgm:pt>
    <dgm:pt modelId="{F3CDE7F3-7438-4966-A7BE-FA894689435D}" type="pres">
      <dgm:prSet presAssocID="{C30CB7EF-D616-4DBC-9C1C-9CF0A1C81201}" presName="bgRect" presStyleLbl="bgShp" presStyleIdx="1" presStyleCnt="2"/>
      <dgm:spPr/>
    </dgm:pt>
    <dgm:pt modelId="{0444C8CA-FD2D-404F-AE3F-F991443344AD}" type="pres">
      <dgm:prSet presAssocID="{C30CB7EF-D616-4DBC-9C1C-9CF0A1C81201}" presName="iconRect" presStyleLbl="node1" presStyleIdx="1"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otorcycle"/>
        </a:ext>
      </dgm:extLst>
    </dgm:pt>
    <dgm:pt modelId="{D5E1EE22-A660-48CC-AF36-290A339A96E5}" type="pres">
      <dgm:prSet presAssocID="{C30CB7EF-D616-4DBC-9C1C-9CF0A1C81201}" presName="spaceRect" presStyleCnt="0"/>
      <dgm:spPr/>
    </dgm:pt>
    <dgm:pt modelId="{A547730B-1B51-4BFC-83F4-9432297840C8}" type="pres">
      <dgm:prSet presAssocID="{C30CB7EF-D616-4DBC-9C1C-9CF0A1C81201}" presName="parTx" presStyleLbl="revTx" presStyleIdx="1" presStyleCnt="2">
        <dgm:presLayoutVars>
          <dgm:chMax val="0"/>
          <dgm:chPref val="0"/>
        </dgm:presLayoutVars>
      </dgm:prSet>
      <dgm:spPr/>
    </dgm:pt>
  </dgm:ptLst>
  <dgm:cxnLst>
    <dgm:cxn modelId="{8723FE42-F43F-4A3C-BC8E-023187F5140A}" type="presOf" srcId="{C30CB7EF-D616-4DBC-9C1C-9CF0A1C81201}" destId="{A547730B-1B51-4BFC-83F4-9432297840C8}" srcOrd="0" destOrd="0" presId="urn:microsoft.com/office/officeart/2018/2/layout/IconVerticalSolidList"/>
    <dgm:cxn modelId="{BF8BF78C-870D-4D9E-A303-E78B3FB2BB29}" type="presOf" srcId="{E3982405-949C-4227-8CC5-C703F4AFDCFD}" destId="{68C76655-1056-4635-8A52-AF9182A0B7D8}" srcOrd="0" destOrd="0" presId="urn:microsoft.com/office/officeart/2018/2/layout/IconVerticalSolidList"/>
    <dgm:cxn modelId="{D646FC97-ED8F-4A8C-8F8F-56EACC724110}" srcId="{E3982405-949C-4227-8CC5-C703F4AFDCFD}" destId="{C30CB7EF-D616-4DBC-9C1C-9CF0A1C81201}" srcOrd="1" destOrd="0" parTransId="{F0ECDB6B-4B4C-4854-AAD9-335D19A8A9CA}" sibTransId="{967B7C3C-D710-4D6D-B5EB-7573591F593A}"/>
    <dgm:cxn modelId="{89A44CC6-1D99-417B-AB49-41A6EF33F425}" type="presOf" srcId="{E732C469-4EAB-4CEB-A8C4-1EAB6DC7534D}" destId="{9F137046-2D67-4486-BA64-A82C6B1ECBF3}" srcOrd="0" destOrd="0" presId="urn:microsoft.com/office/officeart/2018/2/layout/IconVerticalSolidList"/>
    <dgm:cxn modelId="{3A9C20CE-9F22-45C0-9A5F-7F2BF6B5ABAC}" srcId="{E3982405-949C-4227-8CC5-C703F4AFDCFD}" destId="{E732C469-4EAB-4CEB-A8C4-1EAB6DC7534D}" srcOrd="0" destOrd="0" parTransId="{0FDFFFFD-8BFC-4925-8450-613B09050B35}" sibTransId="{D8E4A0A0-5250-484F-849C-B4F512B4B2C9}"/>
    <dgm:cxn modelId="{D3E9A422-4743-4EEE-972D-7CDF4BD6B06B}" type="presParOf" srcId="{68C76655-1056-4635-8A52-AF9182A0B7D8}" destId="{B35A01EB-EB6C-42F7-A067-7718445E69F4}" srcOrd="0" destOrd="0" presId="urn:microsoft.com/office/officeart/2018/2/layout/IconVerticalSolidList"/>
    <dgm:cxn modelId="{AF3BB23B-3DD3-49CA-AC69-6FA87D77E5B9}" type="presParOf" srcId="{B35A01EB-EB6C-42F7-A067-7718445E69F4}" destId="{08073140-C721-4AE6-90AA-D03155C9C525}" srcOrd="0" destOrd="0" presId="urn:microsoft.com/office/officeart/2018/2/layout/IconVerticalSolidList"/>
    <dgm:cxn modelId="{BCBC3CDB-B2DC-40AD-BB7A-05638866927B}" type="presParOf" srcId="{B35A01EB-EB6C-42F7-A067-7718445E69F4}" destId="{483D4F96-7460-4FEF-9C29-2669E67B1016}" srcOrd="1" destOrd="0" presId="urn:microsoft.com/office/officeart/2018/2/layout/IconVerticalSolidList"/>
    <dgm:cxn modelId="{BC983B96-0399-4B49-9BEC-03072CC2E8EE}" type="presParOf" srcId="{B35A01EB-EB6C-42F7-A067-7718445E69F4}" destId="{DE3244BA-2D29-42FA-B7B6-2B007042B9B0}" srcOrd="2" destOrd="0" presId="urn:microsoft.com/office/officeart/2018/2/layout/IconVerticalSolidList"/>
    <dgm:cxn modelId="{59E86AF8-C707-4805-B094-29049A1D3BDF}" type="presParOf" srcId="{B35A01EB-EB6C-42F7-A067-7718445E69F4}" destId="{9F137046-2D67-4486-BA64-A82C6B1ECBF3}" srcOrd="3" destOrd="0" presId="urn:microsoft.com/office/officeart/2018/2/layout/IconVerticalSolidList"/>
    <dgm:cxn modelId="{7E0E6B95-9414-45C6-BA1B-5A34182EEE5A}" type="presParOf" srcId="{68C76655-1056-4635-8A52-AF9182A0B7D8}" destId="{5E68DA1C-864F-4332-B6D6-FE5579987784}" srcOrd="1" destOrd="0" presId="urn:microsoft.com/office/officeart/2018/2/layout/IconVerticalSolidList"/>
    <dgm:cxn modelId="{E49D947B-8457-4C34-9C8B-1BF6579E15EE}" type="presParOf" srcId="{68C76655-1056-4635-8A52-AF9182A0B7D8}" destId="{62B78B0F-17F5-42D2-8FE2-A044B50B1054}" srcOrd="2" destOrd="0" presId="urn:microsoft.com/office/officeart/2018/2/layout/IconVerticalSolidList"/>
    <dgm:cxn modelId="{DC7D163A-7110-434C-A11A-BFA0F69E5E51}" type="presParOf" srcId="{62B78B0F-17F5-42D2-8FE2-A044B50B1054}" destId="{F3CDE7F3-7438-4966-A7BE-FA894689435D}" srcOrd="0" destOrd="0" presId="urn:microsoft.com/office/officeart/2018/2/layout/IconVerticalSolidList"/>
    <dgm:cxn modelId="{A251FA89-8B7B-424C-A452-55E647FD2FD8}" type="presParOf" srcId="{62B78B0F-17F5-42D2-8FE2-A044B50B1054}" destId="{0444C8CA-FD2D-404F-AE3F-F991443344AD}" srcOrd="1" destOrd="0" presId="urn:microsoft.com/office/officeart/2018/2/layout/IconVerticalSolidList"/>
    <dgm:cxn modelId="{9179B2B9-0679-49B5-A428-3E788B7AB9EA}" type="presParOf" srcId="{62B78B0F-17F5-42D2-8FE2-A044B50B1054}" destId="{D5E1EE22-A660-48CC-AF36-290A339A96E5}" srcOrd="2" destOrd="0" presId="urn:microsoft.com/office/officeart/2018/2/layout/IconVerticalSolidList"/>
    <dgm:cxn modelId="{02B5CE81-9F62-419F-BD33-F77896F1A42B}" type="presParOf" srcId="{62B78B0F-17F5-42D2-8FE2-A044B50B1054}" destId="{A547730B-1B51-4BFC-83F4-9432297840C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4BD2B1C0-CFF4-4311-816A-D4788D2AA9B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DD8F46A-D669-4516-82F0-B078DD833097}">
      <dgm:prSet/>
      <dgm:spPr/>
      <dgm:t>
        <a:bodyPr/>
        <a:lstStyle/>
        <a:p>
          <a:r>
            <a:rPr lang="en-US" dirty="0">
              <a:solidFill>
                <a:schemeClr val="tx1"/>
              </a:solidFill>
            </a:rPr>
            <a:t>Geocaching is an outdoor activity in which participants use a GPS to navigate a hidden object. </a:t>
          </a:r>
        </a:p>
      </dgm:t>
    </dgm:pt>
    <dgm:pt modelId="{DB062C70-4CCD-47D3-9434-85026B5A8209}" type="parTrans" cxnId="{1DAAFE7D-B713-4005-B8AC-B7A3C44418E1}">
      <dgm:prSet/>
      <dgm:spPr/>
      <dgm:t>
        <a:bodyPr/>
        <a:lstStyle/>
        <a:p>
          <a:endParaRPr lang="en-US"/>
        </a:p>
      </dgm:t>
    </dgm:pt>
    <dgm:pt modelId="{E055904C-3857-4235-8F50-8F4EF485049A}" type="sibTrans" cxnId="{1DAAFE7D-B713-4005-B8AC-B7A3C44418E1}">
      <dgm:prSet/>
      <dgm:spPr/>
      <dgm:t>
        <a:bodyPr/>
        <a:lstStyle/>
        <a:p>
          <a:endParaRPr lang="en-US"/>
        </a:p>
      </dgm:t>
    </dgm:pt>
    <dgm:pt modelId="{2936CC2D-D349-4CB2-BBF0-487DD296D7FC}">
      <dgm:prSet/>
      <dgm:spPr/>
      <dgm:t>
        <a:bodyPr/>
        <a:lstStyle/>
        <a:p>
          <a:r>
            <a:rPr lang="en-US" dirty="0">
              <a:solidFill>
                <a:schemeClr val="tx1"/>
              </a:solidFill>
            </a:rPr>
            <a:t>Geocaching is permitted in the parks as long as it is done in a responsible manner. </a:t>
          </a:r>
        </a:p>
      </dgm:t>
    </dgm:pt>
    <dgm:pt modelId="{956791F4-E995-4E51-989D-8DA37283A0F7}" type="parTrans" cxnId="{C5A4A110-64A3-4494-8F7B-F2A2782FFCA8}">
      <dgm:prSet/>
      <dgm:spPr/>
      <dgm:t>
        <a:bodyPr/>
        <a:lstStyle/>
        <a:p>
          <a:endParaRPr lang="en-US"/>
        </a:p>
      </dgm:t>
    </dgm:pt>
    <dgm:pt modelId="{89969CAC-1F6C-4A52-B826-7E39FEF37C0B}" type="sibTrans" cxnId="{C5A4A110-64A3-4494-8F7B-F2A2782FFCA8}">
      <dgm:prSet/>
      <dgm:spPr/>
      <dgm:t>
        <a:bodyPr/>
        <a:lstStyle/>
        <a:p>
          <a:endParaRPr lang="en-US"/>
        </a:p>
      </dgm:t>
    </dgm:pt>
    <dgm:pt modelId="{50A59007-7D98-4EF4-9CEC-28AD3D0FC2BE}" type="pres">
      <dgm:prSet presAssocID="{4BD2B1C0-CFF4-4311-816A-D4788D2AA9B9}" presName="root" presStyleCnt="0">
        <dgm:presLayoutVars>
          <dgm:dir/>
          <dgm:resizeHandles val="exact"/>
        </dgm:presLayoutVars>
      </dgm:prSet>
      <dgm:spPr/>
    </dgm:pt>
    <dgm:pt modelId="{D3C912F5-3D61-4DF9-9159-33A68F4FF082}" type="pres">
      <dgm:prSet presAssocID="{9DD8F46A-D669-4516-82F0-B078DD833097}" presName="compNode" presStyleCnt="0"/>
      <dgm:spPr/>
    </dgm:pt>
    <dgm:pt modelId="{FB77B1A6-F79C-426B-84CC-4A34C8EF9238}" type="pres">
      <dgm:prSet presAssocID="{9DD8F46A-D669-4516-82F0-B078DD833097}" presName="bgRect" presStyleLbl="bgShp" presStyleIdx="0" presStyleCnt="2"/>
      <dgm:spPr/>
    </dgm:pt>
    <dgm:pt modelId="{08E475CA-FFAC-408A-B042-57D3F645CF24}" type="pres">
      <dgm:prSet presAssocID="{9DD8F46A-D669-4516-82F0-B078DD83309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ox"/>
        </a:ext>
      </dgm:extLst>
    </dgm:pt>
    <dgm:pt modelId="{D067AFFD-F38A-4609-AC1D-1536D354499E}" type="pres">
      <dgm:prSet presAssocID="{9DD8F46A-D669-4516-82F0-B078DD833097}" presName="spaceRect" presStyleCnt="0"/>
      <dgm:spPr/>
    </dgm:pt>
    <dgm:pt modelId="{5014D10C-10E7-43EB-AB44-B8B0E5CCBAB9}" type="pres">
      <dgm:prSet presAssocID="{9DD8F46A-D669-4516-82F0-B078DD833097}" presName="parTx" presStyleLbl="revTx" presStyleIdx="0" presStyleCnt="2">
        <dgm:presLayoutVars>
          <dgm:chMax val="0"/>
          <dgm:chPref val="0"/>
        </dgm:presLayoutVars>
      </dgm:prSet>
      <dgm:spPr/>
    </dgm:pt>
    <dgm:pt modelId="{A9451017-8BDC-4302-A33E-8F8956DDA88A}" type="pres">
      <dgm:prSet presAssocID="{E055904C-3857-4235-8F50-8F4EF485049A}" presName="sibTrans" presStyleCnt="0"/>
      <dgm:spPr/>
    </dgm:pt>
    <dgm:pt modelId="{DC738E3A-FFA2-4F4F-A874-7D4463D656A8}" type="pres">
      <dgm:prSet presAssocID="{2936CC2D-D349-4CB2-BBF0-487DD296D7FC}" presName="compNode" presStyleCnt="0"/>
      <dgm:spPr/>
    </dgm:pt>
    <dgm:pt modelId="{4908C967-449F-4662-B534-D45658773DA6}" type="pres">
      <dgm:prSet presAssocID="{2936CC2D-D349-4CB2-BBF0-487DD296D7FC}" presName="bgRect" presStyleLbl="bgShp" presStyleIdx="1" presStyleCnt="2"/>
      <dgm:spPr/>
    </dgm:pt>
    <dgm:pt modelId="{ADF4B4FD-B684-411B-B880-0F59152D6D17}" type="pres">
      <dgm:prSet presAssocID="{2936CC2D-D349-4CB2-BBF0-487DD296D7F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rk scene"/>
        </a:ext>
      </dgm:extLst>
    </dgm:pt>
    <dgm:pt modelId="{9DB96431-0B61-4C63-A853-FDEADC1AA428}" type="pres">
      <dgm:prSet presAssocID="{2936CC2D-D349-4CB2-BBF0-487DD296D7FC}" presName="spaceRect" presStyleCnt="0"/>
      <dgm:spPr/>
    </dgm:pt>
    <dgm:pt modelId="{EE0E8FF1-C18F-40F1-BAC3-5E1BBD6FDF14}" type="pres">
      <dgm:prSet presAssocID="{2936CC2D-D349-4CB2-BBF0-487DD296D7FC}" presName="parTx" presStyleLbl="revTx" presStyleIdx="1" presStyleCnt="2">
        <dgm:presLayoutVars>
          <dgm:chMax val="0"/>
          <dgm:chPref val="0"/>
        </dgm:presLayoutVars>
      </dgm:prSet>
      <dgm:spPr/>
    </dgm:pt>
  </dgm:ptLst>
  <dgm:cxnLst>
    <dgm:cxn modelId="{C5A4A110-64A3-4494-8F7B-F2A2782FFCA8}" srcId="{4BD2B1C0-CFF4-4311-816A-D4788D2AA9B9}" destId="{2936CC2D-D349-4CB2-BBF0-487DD296D7FC}" srcOrd="1" destOrd="0" parTransId="{956791F4-E995-4E51-989D-8DA37283A0F7}" sibTransId="{89969CAC-1F6C-4A52-B826-7E39FEF37C0B}"/>
    <dgm:cxn modelId="{BD753D1D-1D35-4019-ACEF-DFB557BA6EDD}" type="presOf" srcId="{4BD2B1C0-CFF4-4311-816A-D4788D2AA9B9}" destId="{50A59007-7D98-4EF4-9CEC-28AD3D0FC2BE}" srcOrd="0" destOrd="0" presId="urn:microsoft.com/office/officeart/2018/2/layout/IconVerticalSolidList"/>
    <dgm:cxn modelId="{48A9623C-18B5-4FC5-923B-CA06C3014842}" type="presOf" srcId="{9DD8F46A-D669-4516-82F0-B078DD833097}" destId="{5014D10C-10E7-43EB-AB44-B8B0E5CCBAB9}" srcOrd="0" destOrd="0" presId="urn:microsoft.com/office/officeart/2018/2/layout/IconVerticalSolidList"/>
    <dgm:cxn modelId="{1DAAFE7D-B713-4005-B8AC-B7A3C44418E1}" srcId="{4BD2B1C0-CFF4-4311-816A-D4788D2AA9B9}" destId="{9DD8F46A-D669-4516-82F0-B078DD833097}" srcOrd="0" destOrd="0" parTransId="{DB062C70-4CCD-47D3-9434-85026B5A8209}" sibTransId="{E055904C-3857-4235-8F50-8F4EF485049A}"/>
    <dgm:cxn modelId="{67FD04BD-E57A-473B-AEAE-E58B51D12FD3}" type="presOf" srcId="{2936CC2D-D349-4CB2-BBF0-487DD296D7FC}" destId="{EE0E8FF1-C18F-40F1-BAC3-5E1BBD6FDF14}" srcOrd="0" destOrd="0" presId="urn:microsoft.com/office/officeart/2018/2/layout/IconVerticalSolidList"/>
    <dgm:cxn modelId="{3E76C3DE-AFB3-40BE-8E17-CE652F5E19E6}" type="presParOf" srcId="{50A59007-7D98-4EF4-9CEC-28AD3D0FC2BE}" destId="{D3C912F5-3D61-4DF9-9159-33A68F4FF082}" srcOrd="0" destOrd="0" presId="urn:microsoft.com/office/officeart/2018/2/layout/IconVerticalSolidList"/>
    <dgm:cxn modelId="{051F437C-0CEA-4826-B626-A22330C6A8DE}" type="presParOf" srcId="{D3C912F5-3D61-4DF9-9159-33A68F4FF082}" destId="{FB77B1A6-F79C-426B-84CC-4A34C8EF9238}" srcOrd="0" destOrd="0" presId="urn:microsoft.com/office/officeart/2018/2/layout/IconVerticalSolidList"/>
    <dgm:cxn modelId="{C846D71B-C51A-49B1-9001-AE0534994279}" type="presParOf" srcId="{D3C912F5-3D61-4DF9-9159-33A68F4FF082}" destId="{08E475CA-FFAC-408A-B042-57D3F645CF24}" srcOrd="1" destOrd="0" presId="urn:microsoft.com/office/officeart/2018/2/layout/IconVerticalSolidList"/>
    <dgm:cxn modelId="{0CC68907-9821-4B6D-A783-79B7527AF50D}" type="presParOf" srcId="{D3C912F5-3D61-4DF9-9159-33A68F4FF082}" destId="{D067AFFD-F38A-4609-AC1D-1536D354499E}" srcOrd="2" destOrd="0" presId="urn:microsoft.com/office/officeart/2018/2/layout/IconVerticalSolidList"/>
    <dgm:cxn modelId="{3753EAB1-B713-4D89-9B12-5BF446E4D418}" type="presParOf" srcId="{D3C912F5-3D61-4DF9-9159-33A68F4FF082}" destId="{5014D10C-10E7-43EB-AB44-B8B0E5CCBAB9}" srcOrd="3" destOrd="0" presId="urn:microsoft.com/office/officeart/2018/2/layout/IconVerticalSolidList"/>
    <dgm:cxn modelId="{B1B7BB92-D344-4F26-B03E-B896ABF6708C}" type="presParOf" srcId="{50A59007-7D98-4EF4-9CEC-28AD3D0FC2BE}" destId="{A9451017-8BDC-4302-A33E-8F8956DDA88A}" srcOrd="1" destOrd="0" presId="urn:microsoft.com/office/officeart/2018/2/layout/IconVerticalSolidList"/>
    <dgm:cxn modelId="{D0E92574-9FD7-4FC0-8C63-66F6A74D6DB0}" type="presParOf" srcId="{50A59007-7D98-4EF4-9CEC-28AD3D0FC2BE}" destId="{DC738E3A-FFA2-4F4F-A874-7D4463D656A8}" srcOrd="2" destOrd="0" presId="urn:microsoft.com/office/officeart/2018/2/layout/IconVerticalSolidList"/>
    <dgm:cxn modelId="{99A09D3A-1353-4C09-9216-94491FE44A50}" type="presParOf" srcId="{DC738E3A-FFA2-4F4F-A874-7D4463D656A8}" destId="{4908C967-449F-4662-B534-D45658773DA6}" srcOrd="0" destOrd="0" presId="urn:microsoft.com/office/officeart/2018/2/layout/IconVerticalSolidList"/>
    <dgm:cxn modelId="{51148490-8128-48C3-A749-D17B930DFEB3}" type="presParOf" srcId="{DC738E3A-FFA2-4F4F-A874-7D4463D656A8}" destId="{ADF4B4FD-B684-411B-B880-0F59152D6D17}" srcOrd="1" destOrd="0" presId="urn:microsoft.com/office/officeart/2018/2/layout/IconVerticalSolidList"/>
    <dgm:cxn modelId="{FE8438F2-D15F-458C-9209-EE4F7570CB88}" type="presParOf" srcId="{DC738E3A-FFA2-4F4F-A874-7D4463D656A8}" destId="{9DB96431-0B61-4C63-A853-FDEADC1AA428}" srcOrd="2" destOrd="0" presId="urn:microsoft.com/office/officeart/2018/2/layout/IconVerticalSolidList"/>
    <dgm:cxn modelId="{499C621C-92D1-41B0-9EE7-49A68B66D405}" type="presParOf" srcId="{DC738E3A-FFA2-4F4F-A874-7D4463D656A8}" destId="{EE0E8FF1-C18F-40F1-BAC3-5E1BBD6FDF1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54518178-27DF-4E95-99DC-F4BBCA04B09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41B8F98-DC97-4504-8422-CAD016790DEC}">
      <dgm:prSet/>
      <dgm:spPr/>
      <dgm:t>
        <a:bodyPr/>
        <a:lstStyle/>
        <a:p>
          <a:pPr>
            <a:lnSpc>
              <a:spcPct val="100000"/>
            </a:lnSpc>
          </a:pPr>
          <a:r>
            <a:rPr lang="en-US" dirty="0"/>
            <a:t>Discourage excessive use of power; for example, leaving patio lights and bug zappers on after campers retire for the night.  </a:t>
          </a:r>
        </a:p>
      </dgm:t>
    </dgm:pt>
    <dgm:pt modelId="{FF9E6023-3849-4F84-8853-94342AE3D0FB}" type="parTrans" cxnId="{324C4B4A-6398-438F-8465-808DFA705084}">
      <dgm:prSet/>
      <dgm:spPr/>
      <dgm:t>
        <a:bodyPr/>
        <a:lstStyle/>
        <a:p>
          <a:endParaRPr lang="en-US"/>
        </a:p>
      </dgm:t>
    </dgm:pt>
    <dgm:pt modelId="{7826B8E8-3437-47BF-9885-F02AD8228F72}" type="sibTrans" cxnId="{324C4B4A-6398-438F-8465-808DFA705084}">
      <dgm:prSet/>
      <dgm:spPr/>
      <dgm:t>
        <a:bodyPr/>
        <a:lstStyle/>
        <a:p>
          <a:endParaRPr lang="en-US"/>
        </a:p>
      </dgm:t>
    </dgm:pt>
    <dgm:pt modelId="{0957A88F-9022-48F1-B501-8E4B75382B60}">
      <dgm:prSet/>
      <dgm:spPr/>
      <dgm:t>
        <a:bodyPr/>
        <a:lstStyle/>
        <a:p>
          <a:pPr>
            <a:lnSpc>
              <a:spcPct val="100000"/>
            </a:lnSpc>
          </a:pPr>
          <a:r>
            <a:rPr lang="en-US" dirty="0"/>
            <a:t>The use of inadequate or defective power cords should also be discouraged.</a:t>
          </a:r>
        </a:p>
      </dgm:t>
    </dgm:pt>
    <dgm:pt modelId="{00047630-36B1-454F-A4D3-52459F6F0D28}" type="parTrans" cxnId="{E40149AE-E8F6-4522-81ED-9BD35C8934F2}">
      <dgm:prSet/>
      <dgm:spPr/>
      <dgm:t>
        <a:bodyPr/>
        <a:lstStyle/>
        <a:p>
          <a:endParaRPr lang="en-US"/>
        </a:p>
      </dgm:t>
    </dgm:pt>
    <dgm:pt modelId="{AABE7754-968B-4505-8C44-709CAE0B6B33}" type="sibTrans" cxnId="{E40149AE-E8F6-4522-81ED-9BD35C8934F2}">
      <dgm:prSet/>
      <dgm:spPr/>
      <dgm:t>
        <a:bodyPr/>
        <a:lstStyle/>
        <a:p>
          <a:endParaRPr lang="en-US"/>
        </a:p>
      </dgm:t>
    </dgm:pt>
    <dgm:pt modelId="{5F2EC45C-E200-441F-B4F3-1E2E3171F1D6}" type="pres">
      <dgm:prSet presAssocID="{54518178-27DF-4E95-99DC-F4BBCA04B09E}" presName="root" presStyleCnt="0">
        <dgm:presLayoutVars>
          <dgm:dir/>
          <dgm:resizeHandles val="exact"/>
        </dgm:presLayoutVars>
      </dgm:prSet>
      <dgm:spPr/>
    </dgm:pt>
    <dgm:pt modelId="{5176051B-B6C4-4ED2-BA4A-64738FF63FA2}" type="pres">
      <dgm:prSet presAssocID="{641B8F98-DC97-4504-8422-CAD016790DEC}" presName="compNode" presStyleCnt="0"/>
      <dgm:spPr/>
    </dgm:pt>
    <dgm:pt modelId="{B62102B5-CE09-4370-8E19-0161B75EDA61}" type="pres">
      <dgm:prSet presAssocID="{641B8F98-DC97-4504-8422-CAD016790DEC}" presName="bgRect" presStyleLbl="bgShp" presStyleIdx="0" presStyleCnt="2"/>
      <dgm:spPr/>
    </dgm:pt>
    <dgm:pt modelId="{8554D3DA-9CCF-44E1-9887-8C3F337A8AC4}" type="pres">
      <dgm:prSet presAssocID="{641B8F98-DC97-4504-8422-CAD016790DE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ine Decoration"/>
        </a:ext>
      </dgm:extLst>
    </dgm:pt>
    <dgm:pt modelId="{16F80BE2-7BC2-4D5E-ABC5-A20FE17D5564}" type="pres">
      <dgm:prSet presAssocID="{641B8F98-DC97-4504-8422-CAD016790DEC}" presName="spaceRect" presStyleCnt="0"/>
      <dgm:spPr/>
    </dgm:pt>
    <dgm:pt modelId="{D2C798D7-1FBA-4040-BED1-CD4ADA0FB4E9}" type="pres">
      <dgm:prSet presAssocID="{641B8F98-DC97-4504-8422-CAD016790DEC}" presName="parTx" presStyleLbl="revTx" presStyleIdx="0" presStyleCnt="2">
        <dgm:presLayoutVars>
          <dgm:chMax val="0"/>
          <dgm:chPref val="0"/>
        </dgm:presLayoutVars>
      </dgm:prSet>
      <dgm:spPr/>
    </dgm:pt>
    <dgm:pt modelId="{9AB52AE8-FDFA-4D2F-AC73-4D2E154F463E}" type="pres">
      <dgm:prSet presAssocID="{7826B8E8-3437-47BF-9885-F02AD8228F72}" presName="sibTrans" presStyleCnt="0"/>
      <dgm:spPr/>
    </dgm:pt>
    <dgm:pt modelId="{B9DBE2CA-6D11-4514-99A1-EB81FB038FA6}" type="pres">
      <dgm:prSet presAssocID="{0957A88F-9022-48F1-B501-8E4B75382B60}" presName="compNode" presStyleCnt="0"/>
      <dgm:spPr/>
    </dgm:pt>
    <dgm:pt modelId="{37E58F3D-7AD7-4F1D-971F-24A8EB1AD28F}" type="pres">
      <dgm:prSet presAssocID="{0957A88F-9022-48F1-B501-8E4B75382B60}" presName="bgRect" presStyleLbl="bgShp" presStyleIdx="1" presStyleCnt="2"/>
      <dgm:spPr/>
    </dgm:pt>
    <dgm:pt modelId="{E0B22D3D-4122-4D82-8488-9CED278F7E1E}" type="pres">
      <dgm:prSet presAssocID="{0957A88F-9022-48F1-B501-8E4B75382B6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lectrician"/>
        </a:ext>
      </dgm:extLst>
    </dgm:pt>
    <dgm:pt modelId="{63D69C37-513D-4C89-872E-521A4AA91587}" type="pres">
      <dgm:prSet presAssocID="{0957A88F-9022-48F1-B501-8E4B75382B60}" presName="spaceRect" presStyleCnt="0"/>
      <dgm:spPr/>
    </dgm:pt>
    <dgm:pt modelId="{F908CB8F-99D0-4BBE-A970-99CEF75EDAA6}" type="pres">
      <dgm:prSet presAssocID="{0957A88F-9022-48F1-B501-8E4B75382B60}" presName="parTx" presStyleLbl="revTx" presStyleIdx="1" presStyleCnt="2">
        <dgm:presLayoutVars>
          <dgm:chMax val="0"/>
          <dgm:chPref val="0"/>
        </dgm:presLayoutVars>
      </dgm:prSet>
      <dgm:spPr/>
    </dgm:pt>
  </dgm:ptLst>
  <dgm:cxnLst>
    <dgm:cxn modelId="{28A39E18-28AF-4F78-8272-D791D9DA36B9}" type="presOf" srcId="{641B8F98-DC97-4504-8422-CAD016790DEC}" destId="{D2C798D7-1FBA-4040-BED1-CD4ADA0FB4E9}" srcOrd="0" destOrd="0" presId="urn:microsoft.com/office/officeart/2018/2/layout/IconVerticalSolidList"/>
    <dgm:cxn modelId="{324C4B4A-6398-438F-8465-808DFA705084}" srcId="{54518178-27DF-4E95-99DC-F4BBCA04B09E}" destId="{641B8F98-DC97-4504-8422-CAD016790DEC}" srcOrd="0" destOrd="0" parTransId="{FF9E6023-3849-4F84-8853-94342AE3D0FB}" sibTransId="{7826B8E8-3437-47BF-9885-F02AD8228F72}"/>
    <dgm:cxn modelId="{E40149AE-E8F6-4522-81ED-9BD35C8934F2}" srcId="{54518178-27DF-4E95-99DC-F4BBCA04B09E}" destId="{0957A88F-9022-48F1-B501-8E4B75382B60}" srcOrd="1" destOrd="0" parTransId="{00047630-36B1-454F-A4D3-52459F6F0D28}" sibTransId="{AABE7754-968B-4505-8C44-709CAE0B6B33}"/>
    <dgm:cxn modelId="{B6EDA8C4-32D2-4B7B-BA5C-DF56A3395BE7}" type="presOf" srcId="{0957A88F-9022-48F1-B501-8E4B75382B60}" destId="{F908CB8F-99D0-4BBE-A970-99CEF75EDAA6}" srcOrd="0" destOrd="0" presId="urn:microsoft.com/office/officeart/2018/2/layout/IconVerticalSolidList"/>
    <dgm:cxn modelId="{5BF669FD-E183-4046-86ED-4612A04A73E1}" type="presOf" srcId="{54518178-27DF-4E95-99DC-F4BBCA04B09E}" destId="{5F2EC45C-E200-441F-B4F3-1E2E3171F1D6}" srcOrd="0" destOrd="0" presId="urn:microsoft.com/office/officeart/2018/2/layout/IconVerticalSolidList"/>
    <dgm:cxn modelId="{89093E42-699A-4308-987F-467FF12785AC}" type="presParOf" srcId="{5F2EC45C-E200-441F-B4F3-1E2E3171F1D6}" destId="{5176051B-B6C4-4ED2-BA4A-64738FF63FA2}" srcOrd="0" destOrd="0" presId="urn:microsoft.com/office/officeart/2018/2/layout/IconVerticalSolidList"/>
    <dgm:cxn modelId="{3423880B-48F8-43D0-A6FE-A2DF33EF1008}" type="presParOf" srcId="{5176051B-B6C4-4ED2-BA4A-64738FF63FA2}" destId="{B62102B5-CE09-4370-8E19-0161B75EDA61}" srcOrd="0" destOrd="0" presId="urn:microsoft.com/office/officeart/2018/2/layout/IconVerticalSolidList"/>
    <dgm:cxn modelId="{39D77948-2CB4-4D49-A4DE-CD6ED89E8B39}" type="presParOf" srcId="{5176051B-B6C4-4ED2-BA4A-64738FF63FA2}" destId="{8554D3DA-9CCF-44E1-9887-8C3F337A8AC4}" srcOrd="1" destOrd="0" presId="urn:microsoft.com/office/officeart/2018/2/layout/IconVerticalSolidList"/>
    <dgm:cxn modelId="{D97C8D4F-1DFF-4611-B051-5C7306007CA4}" type="presParOf" srcId="{5176051B-B6C4-4ED2-BA4A-64738FF63FA2}" destId="{16F80BE2-7BC2-4D5E-ABC5-A20FE17D5564}" srcOrd="2" destOrd="0" presId="urn:microsoft.com/office/officeart/2018/2/layout/IconVerticalSolidList"/>
    <dgm:cxn modelId="{7D9544AF-811C-460B-8216-69943581E6EB}" type="presParOf" srcId="{5176051B-B6C4-4ED2-BA4A-64738FF63FA2}" destId="{D2C798D7-1FBA-4040-BED1-CD4ADA0FB4E9}" srcOrd="3" destOrd="0" presId="urn:microsoft.com/office/officeart/2018/2/layout/IconVerticalSolidList"/>
    <dgm:cxn modelId="{32E15684-9165-4ADF-950C-94648F58FB75}" type="presParOf" srcId="{5F2EC45C-E200-441F-B4F3-1E2E3171F1D6}" destId="{9AB52AE8-FDFA-4D2F-AC73-4D2E154F463E}" srcOrd="1" destOrd="0" presId="urn:microsoft.com/office/officeart/2018/2/layout/IconVerticalSolidList"/>
    <dgm:cxn modelId="{907B97F6-DB92-4539-AFC0-1CBEDD543FBC}" type="presParOf" srcId="{5F2EC45C-E200-441F-B4F3-1E2E3171F1D6}" destId="{B9DBE2CA-6D11-4514-99A1-EB81FB038FA6}" srcOrd="2" destOrd="0" presId="urn:microsoft.com/office/officeart/2018/2/layout/IconVerticalSolidList"/>
    <dgm:cxn modelId="{6A48A7C0-E574-489A-A4E8-B3FC020432A6}" type="presParOf" srcId="{B9DBE2CA-6D11-4514-99A1-EB81FB038FA6}" destId="{37E58F3D-7AD7-4F1D-971F-24A8EB1AD28F}" srcOrd="0" destOrd="0" presId="urn:microsoft.com/office/officeart/2018/2/layout/IconVerticalSolidList"/>
    <dgm:cxn modelId="{82622260-37E0-4A5D-AD72-2CEF77CD466E}" type="presParOf" srcId="{B9DBE2CA-6D11-4514-99A1-EB81FB038FA6}" destId="{E0B22D3D-4122-4D82-8488-9CED278F7E1E}" srcOrd="1" destOrd="0" presId="urn:microsoft.com/office/officeart/2018/2/layout/IconVerticalSolidList"/>
    <dgm:cxn modelId="{EBC175C0-FEEC-4BB2-BDB5-794AADA91D0A}" type="presParOf" srcId="{B9DBE2CA-6D11-4514-99A1-EB81FB038FA6}" destId="{63D69C37-513D-4C89-872E-521A4AA91587}" srcOrd="2" destOrd="0" presId="urn:microsoft.com/office/officeart/2018/2/layout/IconVerticalSolidList"/>
    <dgm:cxn modelId="{519A3DCB-8CE6-46A8-878A-C7B464403B73}" type="presParOf" srcId="{B9DBE2CA-6D11-4514-99A1-EB81FB038FA6}" destId="{F908CB8F-99D0-4BBE-A970-99CEF75EDAA6}" srcOrd="3" destOrd="0" presId="urn:microsoft.com/office/officeart/2018/2/layout/IconVerticalSolidList"/>
  </dgm:cxnLst>
  <dgm:bg>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7430C4-FCB2-4C09-A254-63A86F39FA1C}"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F6B5690-8376-4F85-82BB-9BEB0CF9AAFE}">
      <dgm:prSet custT="1"/>
      <dgm:spPr/>
      <dgm:t>
        <a:bodyPr/>
        <a:lstStyle/>
        <a:p>
          <a:r>
            <a:rPr lang="en-US" sz="2400" dirty="0"/>
            <a:t>No individual with a disability, shall be excluded participation in or denied benefits of services, programs or activities or be subjected to discrimination</a:t>
          </a:r>
        </a:p>
      </dgm:t>
    </dgm:pt>
    <dgm:pt modelId="{59BC6377-B00F-42A8-9A41-A8BFA034AB85}" type="parTrans" cxnId="{8A64D30C-7ECB-4AD0-8B14-2AFC49F85BD9}">
      <dgm:prSet/>
      <dgm:spPr/>
      <dgm:t>
        <a:bodyPr/>
        <a:lstStyle/>
        <a:p>
          <a:endParaRPr lang="en-US"/>
        </a:p>
      </dgm:t>
    </dgm:pt>
    <dgm:pt modelId="{915F3055-4DB0-428D-8AE9-40F12DC0FE46}" type="sibTrans" cxnId="{8A64D30C-7ECB-4AD0-8B14-2AFC49F85BD9}">
      <dgm:prSet/>
      <dgm:spPr/>
      <dgm:t>
        <a:bodyPr/>
        <a:lstStyle/>
        <a:p>
          <a:endParaRPr lang="en-US"/>
        </a:p>
      </dgm:t>
    </dgm:pt>
    <dgm:pt modelId="{9A075942-94B5-424A-AB22-CB0BFA1B1B27}">
      <dgm:prSet/>
      <dgm:spPr/>
      <dgm:t>
        <a:bodyPr/>
        <a:lstStyle/>
        <a:p>
          <a:r>
            <a:rPr lang="en-US"/>
            <a:t>Service dogs are allowed in all parks. </a:t>
          </a:r>
        </a:p>
      </dgm:t>
    </dgm:pt>
    <dgm:pt modelId="{622EE264-7D12-4382-8FA0-C387F3769652}" type="parTrans" cxnId="{67BEAFE6-83D5-4FC1-9699-DC8C1BC2809C}">
      <dgm:prSet/>
      <dgm:spPr/>
      <dgm:t>
        <a:bodyPr/>
        <a:lstStyle/>
        <a:p>
          <a:endParaRPr lang="en-US"/>
        </a:p>
      </dgm:t>
    </dgm:pt>
    <dgm:pt modelId="{67709B9A-6ED3-4506-ADED-6BB8CB9B43E9}" type="sibTrans" cxnId="{67BEAFE6-83D5-4FC1-9699-DC8C1BC2809C}">
      <dgm:prSet/>
      <dgm:spPr/>
      <dgm:t>
        <a:bodyPr/>
        <a:lstStyle/>
        <a:p>
          <a:endParaRPr lang="en-US"/>
        </a:p>
      </dgm:t>
    </dgm:pt>
    <dgm:pt modelId="{FC320166-0EE5-48A7-9966-859F1404015D}" type="pres">
      <dgm:prSet presAssocID="{DC7430C4-FCB2-4C09-A254-63A86F39FA1C}" presName="root" presStyleCnt="0">
        <dgm:presLayoutVars>
          <dgm:dir/>
          <dgm:resizeHandles val="exact"/>
        </dgm:presLayoutVars>
      </dgm:prSet>
      <dgm:spPr/>
    </dgm:pt>
    <dgm:pt modelId="{0B89B4B8-D7D5-4EEB-9225-BD27F3F99AD6}" type="pres">
      <dgm:prSet presAssocID="{DC7430C4-FCB2-4C09-A254-63A86F39FA1C}" presName="container" presStyleCnt="0">
        <dgm:presLayoutVars>
          <dgm:dir/>
          <dgm:resizeHandles val="exact"/>
        </dgm:presLayoutVars>
      </dgm:prSet>
      <dgm:spPr/>
    </dgm:pt>
    <dgm:pt modelId="{8B2DADC8-77D7-46D0-8373-300617042082}" type="pres">
      <dgm:prSet presAssocID="{EF6B5690-8376-4F85-82BB-9BEB0CF9AAFE}" presName="compNode" presStyleCnt="0"/>
      <dgm:spPr/>
    </dgm:pt>
    <dgm:pt modelId="{13B0718B-5B90-460E-BA25-3544570A43B6}" type="pres">
      <dgm:prSet presAssocID="{EF6B5690-8376-4F85-82BB-9BEB0CF9AAFE}" presName="iconBgRect" presStyleLbl="bgShp" presStyleIdx="0" presStyleCnt="2"/>
      <dgm:spPr/>
    </dgm:pt>
    <dgm:pt modelId="{253B9DF1-9C91-449E-9DFA-FBEEE57CC403}" type="pres">
      <dgm:prSet presAssocID="{EF6B5690-8376-4F85-82BB-9BEB0CF9AAF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heelchair Access"/>
        </a:ext>
      </dgm:extLst>
    </dgm:pt>
    <dgm:pt modelId="{933D96CF-1C18-4A57-A245-3CED80DE0CDC}" type="pres">
      <dgm:prSet presAssocID="{EF6B5690-8376-4F85-82BB-9BEB0CF9AAFE}" presName="spaceRect" presStyleCnt="0"/>
      <dgm:spPr/>
    </dgm:pt>
    <dgm:pt modelId="{E8E06F65-9FF6-416C-BC10-C6008B0D9251}" type="pres">
      <dgm:prSet presAssocID="{EF6B5690-8376-4F85-82BB-9BEB0CF9AAFE}" presName="textRect" presStyleLbl="revTx" presStyleIdx="0" presStyleCnt="2">
        <dgm:presLayoutVars>
          <dgm:chMax val="1"/>
          <dgm:chPref val="1"/>
        </dgm:presLayoutVars>
      </dgm:prSet>
      <dgm:spPr/>
    </dgm:pt>
    <dgm:pt modelId="{91D1CAE1-61FA-40CF-919B-2EE4F5A4A388}" type="pres">
      <dgm:prSet presAssocID="{915F3055-4DB0-428D-8AE9-40F12DC0FE46}" presName="sibTrans" presStyleLbl="sibTrans2D1" presStyleIdx="0" presStyleCnt="0"/>
      <dgm:spPr/>
    </dgm:pt>
    <dgm:pt modelId="{AB15E547-7210-4825-B69E-97857F719D39}" type="pres">
      <dgm:prSet presAssocID="{9A075942-94B5-424A-AB22-CB0BFA1B1B27}" presName="compNode" presStyleCnt="0"/>
      <dgm:spPr/>
    </dgm:pt>
    <dgm:pt modelId="{A09E2028-457D-4595-A21F-C1C1E0C74FA8}" type="pres">
      <dgm:prSet presAssocID="{9A075942-94B5-424A-AB22-CB0BFA1B1B27}" presName="iconBgRect" presStyleLbl="bgShp" presStyleIdx="1" presStyleCnt="2"/>
      <dgm:spPr>
        <a:solidFill>
          <a:schemeClr val="accent5"/>
        </a:solidFill>
      </dgm:spPr>
    </dgm:pt>
    <dgm:pt modelId="{0F25AB37-33B0-4B5D-832D-AEAE498E426F}" type="pres">
      <dgm:prSet presAssocID="{9A075942-94B5-424A-AB22-CB0BFA1B1B2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g"/>
        </a:ext>
      </dgm:extLst>
    </dgm:pt>
    <dgm:pt modelId="{BEF88F14-C9A7-4D99-A1BA-AFEB6C921C11}" type="pres">
      <dgm:prSet presAssocID="{9A075942-94B5-424A-AB22-CB0BFA1B1B27}" presName="spaceRect" presStyleCnt="0"/>
      <dgm:spPr/>
    </dgm:pt>
    <dgm:pt modelId="{F7355CFA-BE33-4A94-AE96-F2236AA40191}" type="pres">
      <dgm:prSet presAssocID="{9A075942-94B5-424A-AB22-CB0BFA1B1B27}" presName="textRect" presStyleLbl="revTx" presStyleIdx="1" presStyleCnt="2">
        <dgm:presLayoutVars>
          <dgm:chMax val="1"/>
          <dgm:chPref val="1"/>
        </dgm:presLayoutVars>
      </dgm:prSet>
      <dgm:spPr/>
    </dgm:pt>
  </dgm:ptLst>
  <dgm:cxnLst>
    <dgm:cxn modelId="{8A64D30C-7ECB-4AD0-8B14-2AFC49F85BD9}" srcId="{DC7430C4-FCB2-4C09-A254-63A86F39FA1C}" destId="{EF6B5690-8376-4F85-82BB-9BEB0CF9AAFE}" srcOrd="0" destOrd="0" parTransId="{59BC6377-B00F-42A8-9A41-A8BFA034AB85}" sibTransId="{915F3055-4DB0-428D-8AE9-40F12DC0FE46}"/>
    <dgm:cxn modelId="{B67DFD37-9D43-4957-9F70-5A7D0624D921}" type="presOf" srcId="{DC7430C4-FCB2-4C09-A254-63A86F39FA1C}" destId="{FC320166-0EE5-48A7-9966-859F1404015D}" srcOrd="0" destOrd="0" presId="urn:microsoft.com/office/officeart/2018/2/layout/IconCircleList"/>
    <dgm:cxn modelId="{D9664A3C-3196-48AE-899C-D7B2B93CD72E}" type="presOf" srcId="{915F3055-4DB0-428D-8AE9-40F12DC0FE46}" destId="{91D1CAE1-61FA-40CF-919B-2EE4F5A4A388}" srcOrd="0" destOrd="0" presId="urn:microsoft.com/office/officeart/2018/2/layout/IconCircleList"/>
    <dgm:cxn modelId="{494F315F-1E96-4E93-A8D3-5AFC07999CBA}" type="presOf" srcId="{EF6B5690-8376-4F85-82BB-9BEB0CF9AAFE}" destId="{E8E06F65-9FF6-416C-BC10-C6008B0D9251}" srcOrd="0" destOrd="0" presId="urn:microsoft.com/office/officeart/2018/2/layout/IconCircleList"/>
    <dgm:cxn modelId="{DE34AB97-CB82-4338-8696-374926494114}" type="presOf" srcId="{9A075942-94B5-424A-AB22-CB0BFA1B1B27}" destId="{F7355CFA-BE33-4A94-AE96-F2236AA40191}" srcOrd="0" destOrd="0" presId="urn:microsoft.com/office/officeart/2018/2/layout/IconCircleList"/>
    <dgm:cxn modelId="{67BEAFE6-83D5-4FC1-9699-DC8C1BC2809C}" srcId="{DC7430C4-FCB2-4C09-A254-63A86F39FA1C}" destId="{9A075942-94B5-424A-AB22-CB0BFA1B1B27}" srcOrd="1" destOrd="0" parTransId="{622EE264-7D12-4382-8FA0-C387F3769652}" sibTransId="{67709B9A-6ED3-4506-ADED-6BB8CB9B43E9}"/>
    <dgm:cxn modelId="{D3A9A324-589B-4DA1-BB55-3158C00AE3E6}" type="presParOf" srcId="{FC320166-0EE5-48A7-9966-859F1404015D}" destId="{0B89B4B8-D7D5-4EEB-9225-BD27F3F99AD6}" srcOrd="0" destOrd="0" presId="urn:microsoft.com/office/officeart/2018/2/layout/IconCircleList"/>
    <dgm:cxn modelId="{2375BACF-E73E-4AB1-AB54-41F889D4D2B5}" type="presParOf" srcId="{0B89B4B8-D7D5-4EEB-9225-BD27F3F99AD6}" destId="{8B2DADC8-77D7-46D0-8373-300617042082}" srcOrd="0" destOrd="0" presId="urn:microsoft.com/office/officeart/2018/2/layout/IconCircleList"/>
    <dgm:cxn modelId="{D195D5D5-732E-43E6-A5EA-4345D4D46A07}" type="presParOf" srcId="{8B2DADC8-77D7-46D0-8373-300617042082}" destId="{13B0718B-5B90-460E-BA25-3544570A43B6}" srcOrd="0" destOrd="0" presId="urn:microsoft.com/office/officeart/2018/2/layout/IconCircleList"/>
    <dgm:cxn modelId="{1AB5601C-1052-4E35-8051-6A3DD3CB1CF9}" type="presParOf" srcId="{8B2DADC8-77D7-46D0-8373-300617042082}" destId="{253B9DF1-9C91-449E-9DFA-FBEEE57CC403}" srcOrd="1" destOrd="0" presId="urn:microsoft.com/office/officeart/2018/2/layout/IconCircleList"/>
    <dgm:cxn modelId="{8F96946A-77F7-4B2F-B17A-F734A6DF5ECC}" type="presParOf" srcId="{8B2DADC8-77D7-46D0-8373-300617042082}" destId="{933D96CF-1C18-4A57-A245-3CED80DE0CDC}" srcOrd="2" destOrd="0" presId="urn:microsoft.com/office/officeart/2018/2/layout/IconCircleList"/>
    <dgm:cxn modelId="{C5FD257B-0C06-4DBC-9689-7F275BAC0CED}" type="presParOf" srcId="{8B2DADC8-77D7-46D0-8373-300617042082}" destId="{E8E06F65-9FF6-416C-BC10-C6008B0D9251}" srcOrd="3" destOrd="0" presId="urn:microsoft.com/office/officeart/2018/2/layout/IconCircleList"/>
    <dgm:cxn modelId="{FBB45209-373C-4307-96FC-E00FAE34B646}" type="presParOf" srcId="{0B89B4B8-D7D5-4EEB-9225-BD27F3F99AD6}" destId="{91D1CAE1-61FA-40CF-919B-2EE4F5A4A388}" srcOrd="1" destOrd="0" presId="urn:microsoft.com/office/officeart/2018/2/layout/IconCircleList"/>
    <dgm:cxn modelId="{0A1E5C9E-099B-4E1B-8850-7ACCA79FD75C}" type="presParOf" srcId="{0B89B4B8-D7D5-4EEB-9225-BD27F3F99AD6}" destId="{AB15E547-7210-4825-B69E-97857F719D39}" srcOrd="2" destOrd="0" presId="urn:microsoft.com/office/officeart/2018/2/layout/IconCircleList"/>
    <dgm:cxn modelId="{75DCBAE1-3818-4E05-B04D-ED6B354897DB}" type="presParOf" srcId="{AB15E547-7210-4825-B69E-97857F719D39}" destId="{A09E2028-457D-4595-A21F-C1C1E0C74FA8}" srcOrd="0" destOrd="0" presId="urn:microsoft.com/office/officeart/2018/2/layout/IconCircleList"/>
    <dgm:cxn modelId="{C454A4E8-496E-4A53-BB4D-917808468361}" type="presParOf" srcId="{AB15E547-7210-4825-B69E-97857F719D39}" destId="{0F25AB37-33B0-4B5D-832D-AEAE498E426F}" srcOrd="1" destOrd="0" presId="urn:microsoft.com/office/officeart/2018/2/layout/IconCircleList"/>
    <dgm:cxn modelId="{BC584687-24E2-45D7-8168-B46EE7503296}" type="presParOf" srcId="{AB15E547-7210-4825-B69E-97857F719D39}" destId="{BEF88F14-C9A7-4D99-A1BA-AFEB6C921C11}" srcOrd="2" destOrd="0" presId="urn:microsoft.com/office/officeart/2018/2/layout/IconCircleList"/>
    <dgm:cxn modelId="{097B1A7D-B6E7-401A-8732-B787DBCE468D}" type="presParOf" srcId="{AB15E547-7210-4825-B69E-97857F719D39}" destId="{F7355CFA-BE33-4A94-AE96-F2236AA4019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FD9A9419-308F-4A0E-9F47-3ACC4A3E4BC1}"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B8BD3B1-A6D7-48E9-9FA7-16D986614F94}">
      <dgm:prSet/>
      <dgm:spPr/>
      <dgm:t>
        <a:bodyPr/>
        <a:lstStyle/>
        <a:p>
          <a:r>
            <a:rPr lang="en-US"/>
            <a:t>No more seepage pits may be installed</a:t>
          </a:r>
        </a:p>
      </dgm:t>
    </dgm:pt>
    <dgm:pt modelId="{7DE9CC2A-F21A-405C-A29B-FD8E86DDBC7D}" type="parTrans" cxnId="{0B3EB7E6-7393-49B6-9FE2-021839A31005}">
      <dgm:prSet/>
      <dgm:spPr/>
      <dgm:t>
        <a:bodyPr/>
        <a:lstStyle/>
        <a:p>
          <a:endParaRPr lang="en-US"/>
        </a:p>
      </dgm:t>
    </dgm:pt>
    <dgm:pt modelId="{4B13649A-6F9D-4722-B079-81FB96C55830}" type="sibTrans" cxnId="{0B3EB7E6-7393-49B6-9FE2-021839A31005}">
      <dgm:prSet/>
      <dgm:spPr/>
      <dgm:t>
        <a:bodyPr/>
        <a:lstStyle/>
        <a:p>
          <a:endParaRPr lang="en-US"/>
        </a:p>
      </dgm:t>
    </dgm:pt>
    <dgm:pt modelId="{B2257CE4-43CF-4070-B57D-63514446D4C9}">
      <dgm:prSet/>
      <dgm:spPr/>
      <dgm:t>
        <a:bodyPr/>
        <a:lstStyle/>
        <a:p>
          <a:r>
            <a:rPr lang="en-US"/>
            <a:t>Must have seepage pit to discharge grey water</a:t>
          </a:r>
        </a:p>
      </dgm:t>
    </dgm:pt>
    <dgm:pt modelId="{F395DD65-E630-4338-AD9E-2CF7D4475831}" type="parTrans" cxnId="{FB9631C2-9DA0-46B2-8139-3C585867776A}">
      <dgm:prSet/>
      <dgm:spPr/>
      <dgm:t>
        <a:bodyPr/>
        <a:lstStyle/>
        <a:p>
          <a:endParaRPr lang="en-US"/>
        </a:p>
      </dgm:t>
    </dgm:pt>
    <dgm:pt modelId="{38B85A48-77D3-411C-AC8D-CD458DE719FD}" type="sibTrans" cxnId="{FB9631C2-9DA0-46B2-8139-3C585867776A}">
      <dgm:prSet/>
      <dgm:spPr/>
      <dgm:t>
        <a:bodyPr/>
        <a:lstStyle/>
        <a:p>
          <a:endParaRPr lang="en-US"/>
        </a:p>
      </dgm:t>
    </dgm:pt>
    <dgm:pt modelId="{3362F048-6A17-47A5-B38C-02C3B02DCA87}">
      <dgm:prSet/>
      <dgm:spPr/>
      <dgm:t>
        <a:bodyPr/>
        <a:lstStyle/>
        <a:p>
          <a:r>
            <a:rPr lang="en-US"/>
            <a:t>Seepage pit removed if fails</a:t>
          </a:r>
        </a:p>
      </dgm:t>
    </dgm:pt>
    <dgm:pt modelId="{4059560A-2F52-428E-BB1C-77F9A2A7B8E6}" type="parTrans" cxnId="{6436AB5F-A7AE-4FAF-98F3-FD1DA01C553F}">
      <dgm:prSet/>
      <dgm:spPr/>
      <dgm:t>
        <a:bodyPr/>
        <a:lstStyle/>
        <a:p>
          <a:endParaRPr lang="en-US"/>
        </a:p>
      </dgm:t>
    </dgm:pt>
    <dgm:pt modelId="{261CAA36-3775-4791-96F6-F133F43523C4}" type="sibTrans" cxnId="{6436AB5F-A7AE-4FAF-98F3-FD1DA01C553F}">
      <dgm:prSet/>
      <dgm:spPr/>
      <dgm:t>
        <a:bodyPr/>
        <a:lstStyle/>
        <a:p>
          <a:endParaRPr lang="en-US"/>
        </a:p>
      </dgm:t>
    </dgm:pt>
    <dgm:pt modelId="{CDF73993-3CA0-4042-92AF-7AEA90B3084B}">
      <dgm:prSet/>
      <dgm:spPr/>
      <dgm:t>
        <a:bodyPr/>
        <a:lstStyle/>
        <a:p>
          <a:r>
            <a:rPr lang="en-US"/>
            <a:t>Sharing allowed with permission of camper on seepage lot.</a:t>
          </a:r>
        </a:p>
      </dgm:t>
    </dgm:pt>
    <dgm:pt modelId="{505BD2D8-B4AA-40D8-B041-9618C3C90EBB}" type="parTrans" cxnId="{E3E4A048-8875-4B46-9573-90E5E1A9C337}">
      <dgm:prSet/>
      <dgm:spPr/>
      <dgm:t>
        <a:bodyPr/>
        <a:lstStyle/>
        <a:p>
          <a:endParaRPr lang="en-US"/>
        </a:p>
      </dgm:t>
    </dgm:pt>
    <dgm:pt modelId="{77666398-6DFD-4853-B78C-EA0324306A71}" type="sibTrans" cxnId="{E3E4A048-8875-4B46-9573-90E5E1A9C337}">
      <dgm:prSet/>
      <dgm:spPr/>
      <dgm:t>
        <a:bodyPr/>
        <a:lstStyle/>
        <a:p>
          <a:endParaRPr lang="en-US"/>
        </a:p>
      </dgm:t>
    </dgm:pt>
    <dgm:pt modelId="{76597AFF-739A-426F-BF71-A93CA9AFA001}">
      <dgm:prSet/>
      <dgm:spPr/>
      <dgm:t>
        <a:bodyPr/>
        <a:lstStyle/>
        <a:p>
          <a:r>
            <a:rPr lang="en-US"/>
            <a:t>Only two units may use each seepage pit.</a:t>
          </a:r>
        </a:p>
      </dgm:t>
    </dgm:pt>
    <dgm:pt modelId="{46D6B74A-9360-4157-8ED5-29EEDCFEC8FF}" type="parTrans" cxnId="{C222E49A-3DD0-4735-B60D-29A78638E8F3}">
      <dgm:prSet/>
      <dgm:spPr/>
      <dgm:t>
        <a:bodyPr/>
        <a:lstStyle/>
        <a:p>
          <a:endParaRPr lang="en-US"/>
        </a:p>
      </dgm:t>
    </dgm:pt>
    <dgm:pt modelId="{C2CF9D7F-A7C8-4C9F-967C-C8E75F2FA0D0}" type="sibTrans" cxnId="{C222E49A-3DD0-4735-B60D-29A78638E8F3}">
      <dgm:prSet/>
      <dgm:spPr/>
      <dgm:t>
        <a:bodyPr/>
        <a:lstStyle/>
        <a:p>
          <a:endParaRPr lang="en-US"/>
        </a:p>
      </dgm:t>
    </dgm:pt>
    <dgm:pt modelId="{F0BFD27D-92AB-4560-9872-797103A9BC68}" type="pres">
      <dgm:prSet presAssocID="{FD9A9419-308F-4A0E-9F47-3ACC4A3E4BC1}" presName="root" presStyleCnt="0">
        <dgm:presLayoutVars>
          <dgm:dir/>
          <dgm:resizeHandles val="exact"/>
        </dgm:presLayoutVars>
      </dgm:prSet>
      <dgm:spPr/>
    </dgm:pt>
    <dgm:pt modelId="{31B2192B-44E2-433B-B21B-4CC85D6B5557}" type="pres">
      <dgm:prSet presAssocID="{FD9A9419-308F-4A0E-9F47-3ACC4A3E4BC1}" presName="container" presStyleCnt="0">
        <dgm:presLayoutVars>
          <dgm:dir/>
          <dgm:resizeHandles val="exact"/>
        </dgm:presLayoutVars>
      </dgm:prSet>
      <dgm:spPr/>
    </dgm:pt>
    <dgm:pt modelId="{4539178C-C5A3-466F-A776-7C223BEF2ECD}" type="pres">
      <dgm:prSet presAssocID="{1B8BD3B1-A6D7-48E9-9FA7-16D986614F94}" presName="compNode" presStyleCnt="0"/>
      <dgm:spPr/>
    </dgm:pt>
    <dgm:pt modelId="{6B840F06-C932-4FFB-8C17-757778A89359}" type="pres">
      <dgm:prSet presAssocID="{1B8BD3B1-A6D7-48E9-9FA7-16D986614F94}" presName="iconBgRect" presStyleLbl="bgShp" presStyleIdx="0" presStyleCnt="5"/>
      <dgm:spPr/>
    </dgm:pt>
    <dgm:pt modelId="{31EACA3C-1947-4B58-A19E-1180403832C2}" type="pres">
      <dgm:prSet presAssocID="{1B8BD3B1-A6D7-48E9-9FA7-16D986614F9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dozer"/>
        </a:ext>
      </dgm:extLst>
    </dgm:pt>
    <dgm:pt modelId="{12FBBE29-21FD-40FD-818B-CEBF1F626716}" type="pres">
      <dgm:prSet presAssocID="{1B8BD3B1-A6D7-48E9-9FA7-16D986614F94}" presName="spaceRect" presStyleCnt="0"/>
      <dgm:spPr/>
    </dgm:pt>
    <dgm:pt modelId="{105DFDE9-BADA-4462-818A-D21EF4E39539}" type="pres">
      <dgm:prSet presAssocID="{1B8BD3B1-A6D7-48E9-9FA7-16D986614F94}" presName="textRect" presStyleLbl="revTx" presStyleIdx="0" presStyleCnt="5">
        <dgm:presLayoutVars>
          <dgm:chMax val="1"/>
          <dgm:chPref val="1"/>
        </dgm:presLayoutVars>
      </dgm:prSet>
      <dgm:spPr/>
    </dgm:pt>
    <dgm:pt modelId="{4F73CCB5-4EFE-4D77-A2DC-2FA733873BB1}" type="pres">
      <dgm:prSet presAssocID="{4B13649A-6F9D-4722-B079-81FB96C55830}" presName="sibTrans" presStyleLbl="sibTrans2D1" presStyleIdx="0" presStyleCnt="0"/>
      <dgm:spPr/>
    </dgm:pt>
    <dgm:pt modelId="{AD65F54C-3474-4F25-814D-FCCAE67F3A9E}" type="pres">
      <dgm:prSet presAssocID="{B2257CE4-43CF-4070-B57D-63514446D4C9}" presName="compNode" presStyleCnt="0"/>
      <dgm:spPr/>
    </dgm:pt>
    <dgm:pt modelId="{DD5D3544-91F6-4772-A991-9A4B678F5379}" type="pres">
      <dgm:prSet presAssocID="{B2257CE4-43CF-4070-B57D-63514446D4C9}" presName="iconBgRect" presStyleLbl="bgShp" presStyleIdx="1" presStyleCnt="5"/>
      <dgm:spPr/>
    </dgm:pt>
    <dgm:pt modelId="{F0667B59-B3FF-4381-AD10-4520302FE1A7}" type="pres">
      <dgm:prSet presAssocID="{B2257CE4-43CF-4070-B57D-63514446D4C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6A3F4E80-9A19-489E-BFC7-76DC2890D65E}" type="pres">
      <dgm:prSet presAssocID="{B2257CE4-43CF-4070-B57D-63514446D4C9}" presName="spaceRect" presStyleCnt="0"/>
      <dgm:spPr/>
    </dgm:pt>
    <dgm:pt modelId="{E07C15C1-FB02-4CA6-BBE5-9804391F76C4}" type="pres">
      <dgm:prSet presAssocID="{B2257CE4-43CF-4070-B57D-63514446D4C9}" presName="textRect" presStyleLbl="revTx" presStyleIdx="1" presStyleCnt="5">
        <dgm:presLayoutVars>
          <dgm:chMax val="1"/>
          <dgm:chPref val="1"/>
        </dgm:presLayoutVars>
      </dgm:prSet>
      <dgm:spPr/>
    </dgm:pt>
    <dgm:pt modelId="{F9B6C817-7C11-4427-8270-380499864D90}" type="pres">
      <dgm:prSet presAssocID="{38B85A48-77D3-411C-AC8D-CD458DE719FD}" presName="sibTrans" presStyleLbl="sibTrans2D1" presStyleIdx="0" presStyleCnt="0"/>
      <dgm:spPr/>
    </dgm:pt>
    <dgm:pt modelId="{BC292C22-335A-4C98-B998-AF416DC43963}" type="pres">
      <dgm:prSet presAssocID="{3362F048-6A17-47A5-B38C-02C3B02DCA87}" presName="compNode" presStyleCnt="0"/>
      <dgm:spPr/>
    </dgm:pt>
    <dgm:pt modelId="{7B01E520-B84B-4EC4-B70C-3D46BF8A7032}" type="pres">
      <dgm:prSet presAssocID="{3362F048-6A17-47A5-B38C-02C3B02DCA87}" presName="iconBgRect" presStyleLbl="bgShp" presStyleIdx="2" presStyleCnt="5"/>
      <dgm:spPr/>
    </dgm:pt>
    <dgm:pt modelId="{069A94D9-C91F-4A89-9242-5CE0686A52A4}" type="pres">
      <dgm:prSet presAssocID="{3362F048-6A17-47A5-B38C-02C3B02DCA8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bidden"/>
        </a:ext>
      </dgm:extLst>
    </dgm:pt>
    <dgm:pt modelId="{121D7D51-8A11-4B93-93D2-0F9C923D04F4}" type="pres">
      <dgm:prSet presAssocID="{3362F048-6A17-47A5-B38C-02C3B02DCA87}" presName="spaceRect" presStyleCnt="0"/>
      <dgm:spPr/>
    </dgm:pt>
    <dgm:pt modelId="{ED411267-D944-465C-BD65-A25827751622}" type="pres">
      <dgm:prSet presAssocID="{3362F048-6A17-47A5-B38C-02C3B02DCA87}" presName="textRect" presStyleLbl="revTx" presStyleIdx="2" presStyleCnt="5">
        <dgm:presLayoutVars>
          <dgm:chMax val="1"/>
          <dgm:chPref val="1"/>
        </dgm:presLayoutVars>
      </dgm:prSet>
      <dgm:spPr/>
    </dgm:pt>
    <dgm:pt modelId="{C3BCC3FF-ED34-4591-86C3-D0BE2AA013AA}" type="pres">
      <dgm:prSet presAssocID="{261CAA36-3775-4791-96F6-F133F43523C4}" presName="sibTrans" presStyleLbl="sibTrans2D1" presStyleIdx="0" presStyleCnt="0"/>
      <dgm:spPr/>
    </dgm:pt>
    <dgm:pt modelId="{5CBA674D-5A78-4FEF-BEC5-0E36E104D077}" type="pres">
      <dgm:prSet presAssocID="{CDF73993-3CA0-4042-92AF-7AEA90B3084B}" presName="compNode" presStyleCnt="0"/>
      <dgm:spPr/>
    </dgm:pt>
    <dgm:pt modelId="{805C5414-14B8-4F35-A9D0-C39E63ADCE46}" type="pres">
      <dgm:prSet presAssocID="{CDF73993-3CA0-4042-92AF-7AEA90B3084B}" presName="iconBgRect" presStyleLbl="bgShp" presStyleIdx="3" presStyleCnt="5"/>
      <dgm:spPr/>
    </dgm:pt>
    <dgm:pt modelId="{85F847AE-9DE3-4FF7-A4E8-76C390EBC8B5}" type="pres">
      <dgm:prSet presAssocID="{CDF73993-3CA0-4042-92AF-7AEA90B3084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o sign"/>
        </a:ext>
      </dgm:extLst>
    </dgm:pt>
    <dgm:pt modelId="{368FC428-DDD9-4352-AA75-A37AA260D50E}" type="pres">
      <dgm:prSet presAssocID="{CDF73993-3CA0-4042-92AF-7AEA90B3084B}" presName="spaceRect" presStyleCnt="0"/>
      <dgm:spPr/>
    </dgm:pt>
    <dgm:pt modelId="{CBB3F51A-E41B-4DAB-A124-42E79B495F59}" type="pres">
      <dgm:prSet presAssocID="{CDF73993-3CA0-4042-92AF-7AEA90B3084B}" presName="textRect" presStyleLbl="revTx" presStyleIdx="3" presStyleCnt="5">
        <dgm:presLayoutVars>
          <dgm:chMax val="1"/>
          <dgm:chPref val="1"/>
        </dgm:presLayoutVars>
      </dgm:prSet>
      <dgm:spPr/>
    </dgm:pt>
    <dgm:pt modelId="{B153751D-B597-4578-8063-8A3BF5E72D70}" type="pres">
      <dgm:prSet presAssocID="{77666398-6DFD-4853-B78C-EA0324306A71}" presName="sibTrans" presStyleLbl="sibTrans2D1" presStyleIdx="0" presStyleCnt="0"/>
      <dgm:spPr/>
    </dgm:pt>
    <dgm:pt modelId="{DF386CD3-22B8-4EA0-B8C9-7231BCB4760B}" type="pres">
      <dgm:prSet presAssocID="{76597AFF-739A-426F-BF71-A93CA9AFA001}" presName="compNode" presStyleCnt="0"/>
      <dgm:spPr/>
    </dgm:pt>
    <dgm:pt modelId="{5F7B1CDA-3E53-483D-9E2C-4DED2195B80B}" type="pres">
      <dgm:prSet presAssocID="{76597AFF-739A-426F-BF71-A93CA9AFA001}" presName="iconBgRect" presStyleLbl="bgShp" presStyleIdx="4" presStyleCnt="5"/>
      <dgm:spPr/>
    </dgm:pt>
    <dgm:pt modelId="{DA510390-48B1-4ADB-A376-526245403792}" type="pres">
      <dgm:prSet presAssocID="{76597AFF-739A-426F-BF71-A93CA9AFA00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keleton"/>
        </a:ext>
      </dgm:extLst>
    </dgm:pt>
    <dgm:pt modelId="{1FF1A5FF-C6C3-40E4-A02E-11DF6E6AAF56}" type="pres">
      <dgm:prSet presAssocID="{76597AFF-739A-426F-BF71-A93CA9AFA001}" presName="spaceRect" presStyleCnt="0"/>
      <dgm:spPr/>
    </dgm:pt>
    <dgm:pt modelId="{DECAA3CB-AC82-4455-8F0C-47B27B0EC6F6}" type="pres">
      <dgm:prSet presAssocID="{76597AFF-739A-426F-BF71-A93CA9AFA001}" presName="textRect" presStyleLbl="revTx" presStyleIdx="4" presStyleCnt="5">
        <dgm:presLayoutVars>
          <dgm:chMax val="1"/>
          <dgm:chPref val="1"/>
        </dgm:presLayoutVars>
      </dgm:prSet>
      <dgm:spPr/>
    </dgm:pt>
  </dgm:ptLst>
  <dgm:cxnLst>
    <dgm:cxn modelId="{32F51509-B398-4E11-B57A-E03DD0B3ED73}" type="presOf" srcId="{4B13649A-6F9D-4722-B079-81FB96C55830}" destId="{4F73CCB5-4EFE-4D77-A2DC-2FA733873BB1}" srcOrd="0" destOrd="0" presId="urn:microsoft.com/office/officeart/2018/2/layout/IconCircleList"/>
    <dgm:cxn modelId="{EE42B628-4FAB-4D9B-9536-7EDC0F4D3075}" type="presOf" srcId="{76597AFF-739A-426F-BF71-A93CA9AFA001}" destId="{DECAA3CB-AC82-4455-8F0C-47B27B0EC6F6}" srcOrd="0" destOrd="0" presId="urn:microsoft.com/office/officeart/2018/2/layout/IconCircleList"/>
    <dgm:cxn modelId="{D08C4735-0C02-497A-BA0C-93ACDAC3E631}" type="presOf" srcId="{38B85A48-77D3-411C-AC8D-CD458DE719FD}" destId="{F9B6C817-7C11-4427-8270-380499864D90}" srcOrd="0" destOrd="0" presId="urn:microsoft.com/office/officeart/2018/2/layout/IconCircleList"/>
    <dgm:cxn modelId="{D198583C-0071-41B3-A957-4ACE87181877}" type="presOf" srcId="{77666398-6DFD-4853-B78C-EA0324306A71}" destId="{B153751D-B597-4578-8063-8A3BF5E72D70}" srcOrd="0" destOrd="0" presId="urn:microsoft.com/office/officeart/2018/2/layout/IconCircleList"/>
    <dgm:cxn modelId="{6436AB5F-A7AE-4FAF-98F3-FD1DA01C553F}" srcId="{FD9A9419-308F-4A0E-9F47-3ACC4A3E4BC1}" destId="{3362F048-6A17-47A5-B38C-02C3B02DCA87}" srcOrd="2" destOrd="0" parTransId="{4059560A-2F52-428E-BB1C-77F9A2A7B8E6}" sibTransId="{261CAA36-3775-4791-96F6-F133F43523C4}"/>
    <dgm:cxn modelId="{F07DB663-8E17-4C4E-8D08-0F3A5DC310CB}" type="presOf" srcId="{3362F048-6A17-47A5-B38C-02C3B02DCA87}" destId="{ED411267-D944-465C-BD65-A25827751622}" srcOrd="0" destOrd="0" presId="urn:microsoft.com/office/officeart/2018/2/layout/IconCircleList"/>
    <dgm:cxn modelId="{E3E4A048-8875-4B46-9573-90E5E1A9C337}" srcId="{FD9A9419-308F-4A0E-9F47-3ACC4A3E4BC1}" destId="{CDF73993-3CA0-4042-92AF-7AEA90B3084B}" srcOrd="3" destOrd="0" parTransId="{505BD2D8-B4AA-40D8-B041-9618C3C90EBB}" sibTransId="{77666398-6DFD-4853-B78C-EA0324306A71}"/>
    <dgm:cxn modelId="{4388914F-0E46-429F-A494-89F5370F1FA2}" type="presOf" srcId="{261CAA36-3775-4791-96F6-F133F43523C4}" destId="{C3BCC3FF-ED34-4591-86C3-D0BE2AA013AA}" srcOrd="0" destOrd="0" presId="urn:microsoft.com/office/officeart/2018/2/layout/IconCircleList"/>
    <dgm:cxn modelId="{4A463F83-4F1C-4C9A-A683-03B1DBBB4A88}" type="presOf" srcId="{B2257CE4-43CF-4070-B57D-63514446D4C9}" destId="{E07C15C1-FB02-4CA6-BBE5-9804391F76C4}" srcOrd="0" destOrd="0" presId="urn:microsoft.com/office/officeart/2018/2/layout/IconCircleList"/>
    <dgm:cxn modelId="{7B1A5A9A-5080-4E33-A28B-5D828D596D31}" type="presOf" srcId="{FD9A9419-308F-4A0E-9F47-3ACC4A3E4BC1}" destId="{F0BFD27D-92AB-4560-9872-797103A9BC68}" srcOrd="0" destOrd="0" presId="urn:microsoft.com/office/officeart/2018/2/layout/IconCircleList"/>
    <dgm:cxn modelId="{C222E49A-3DD0-4735-B60D-29A78638E8F3}" srcId="{FD9A9419-308F-4A0E-9F47-3ACC4A3E4BC1}" destId="{76597AFF-739A-426F-BF71-A93CA9AFA001}" srcOrd="4" destOrd="0" parTransId="{46D6B74A-9360-4157-8ED5-29EEDCFEC8FF}" sibTransId="{C2CF9D7F-A7C8-4C9F-967C-C8E75F2FA0D0}"/>
    <dgm:cxn modelId="{8ED7F9A5-6516-40D2-A22B-DA7A0993AECC}" type="presOf" srcId="{CDF73993-3CA0-4042-92AF-7AEA90B3084B}" destId="{CBB3F51A-E41B-4DAB-A124-42E79B495F59}" srcOrd="0" destOrd="0" presId="urn:microsoft.com/office/officeart/2018/2/layout/IconCircleList"/>
    <dgm:cxn modelId="{E4A535BC-0656-41FE-AD18-7E4AE5C718BA}" type="presOf" srcId="{1B8BD3B1-A6D7-48E9-9FA7-16D986614F94}" destId="{105DFDE9-BADA-4462-818A-D21EF4E39539}" srcOrd="0" destOrd="0" presId="urn:microsoft.com/office/officeart/2018/2/layout/IconCircleList"/>
    <dgm:cxn modelId="{FB9631C2-9DA0-46B2-8139-3C585867776A}" srcId="{FD9A9419-308F-4A0E-9F47-3ACC4A3E4BC1}" destId="{B2257CE4-43CF-4070-B57D-63514446D4C9}" srcOrd="1" destOrd="0" parTransId="{F395DD65-E630-4338-AD9E-2CF7D4475831}" sibTransId="{38B85A48-77D3-411C-AC8D-CD458DE719FD}"/>
    <dgm:cxn modelId="{0B3EB7E6-7393-49B6-9FE2-021839A31005}" srcId="{FD9A9419-308F-4A0E-9F47-3ACC4A3E4BC1}" destId="{1B8BD3B1-A6D7-48E9-9FA7-16D986614F94}" srcOrd="0" destOrd="0" parTransId="{7DE9CC2A-F21A-405C-A29B-FD8E86DDBC7D}" sibTransId="{4B13649A-6F9D-4722-B079-81FB96C55830}"/>
    <dgm:cxn modelId="{6601F8EC-6802-4A5C-9342-B44299E86E40}" type="presParOf" srcId="{F0BFD27D-92AB-4560-9872-797103A9BC68}" destId="{31B2192B-44E2-433B-B21B-4CC85D6B5557}" srcOrd="0" destOrd="0" presId="urn:microsoft.com/office/officeart/2018/2/layout/IconCircleList"/>
    <dgm:cxn modelId="{29A2BE90-797B-4F74-9572-66A764540A6D}" type="presParOf" srcId="{31B2192B-44E2-433B-B21B-4CC85D6B5557}" destId="{4539178C-C5A3-466F-A776-7C223BEF2ECD}" srcOrd="0" destOrd="0" presId="urn:microsoft.com/office/officeart/2018/2/layout/IconCircleList"/>
    <dgm:cxn modelId="{3586855B-9558-4BEC-A6FD-7CB856AA382D}" type="presParOf" srcId="{4539178C-C5A3-466F-A776-7C223BEF2ECD}" destId="{6B840F06-C932-4FFB-8C17-757778A89359}" srcOrd="0" destOrd="0" presId="urn:microsoft.com/office/officeart/2018/2/layout/IconCircleList"/>
    <dgm:cxn modelId="{25C6F630-9B4F-4288-86E6-8A154A4DCB2C}" type="presParOf" srcId="{4539178C-C5A3-466F-A776-7C223BEF2ECD}" destId="{31EACA3C-1947-4B58-A19E-1180403832C2}" srcOrd="1" destOrd="0" presId="urn:microsoft.com/office/officeart/2018/2/layout/IconCircleList"/>
    <dgm:cxn modelId="{770A8982-74AC-43F4-B9B2-18CDE8B813BA}" type="presParOf" srcId="{4539178C-C5A3-466F-A776-7C223BEF2ECD}" destId="{12FBBE29-21FD-40FD-818B-CEBF1F626716}" srcOrd="2" destOrd="0" presId="urn:microsoft.com/office/officeart/2018/2/layout/IconCircleList"/>
    <dgm:cxn modelId="{4646A2BD-C249-4130-89FC-75165204BFF6}" type="presParOf" srcId="{4539178C-C5A3-466F-A776-7C223BEF2ECD}" destId="{105DFDE9-BADA-4462-818A-D21EF4E39539}" srcOrd="3" destOrd="0" presId="urn:microsoft.com/office/officeart/2018/2/layout/IconCircleList"/>
    <dgm:cxn modelId="{13533970-85B4-44C3-B19A-4D7499D6768A}" type="presParOf" srcId="{31B2192B-44E2-433B-B21B-4CC85D6B5557}" destId="{4F73CCB5-4EFE-4D77-A2DC-2FA733873BB1}" srcOrd="1" destOrd="0" presId="urn:microsoft.com/office/officeart/2018/2/layout/IconCircleList"/>
    <dgm:cxn modelId="{DB38D2CA-468A-4F8E-952B-AEE25AD0E6DC}" type="presParOf" srcId="{31B2192B-44E2-433B-B21B-4CC85D6B5557}" destId="{AD65F54C-3474-4F25-814D-FCCAE67F3A9E}" srcOrd="2" destOrd="0" presId="urn:microsoft.com/office/officeart/2018/2/layout/IconCircleList"/>
    <dgm:cxn modelId="{88449B4A-806A-4F0D-91EA-CE5B09F95AF6}" type="presParOf" srcId="{AD65F54C-3474-4F25-814D-FCCAE67F3A9E}" destId="{DD5D3544-91F6-4772-A991-9A4B678F5379}" srcOrd="0" destOrd="0" presId="urn:microsoft.com/office/officeart/2018/2/layout/IconCircleList"/>
    <dgm:cxn modelId="{B4244FA1-33A6-499A-A40E-FF887E20D52C}" type="presParOf" srcId="{AD65F54C-3474-4F25-814D-FCCAE67F3A9E}" destId="{F0667B59-B3FF-4381-AD10-4520302FE1A7}" srcOrd="1" destOrd="0" presId="urn:microsoft.com/office/officeart/2018/2/layout/IconCircleList"/>
    <dgm:cxn modelId="{4D3D095E-05D6-481B-9C72-DA91F2068422}" type="presParOf" srcId="{AD65F54C-3474-4F25-814D-FCCAE67F3A9E}" destId="{6A3F4E80-9A19-489E-BFC7-76DC2890D65E}" srcOrd="2" destOrd="0" presId="urn:microsoft.com/office/officeart/2018/2/layout/IconCircleList"/>
    <dgm:cxn modelId="{DB150799-CFA3-4A96-9ECF-230F7CCB501E}" type="presParOf" srcId="{AD65F54C-3474-4F25-814D-FCCAE67F3A9E}" destId="{E07C15C1-FB02-4CA6-BBE5-9804391F76C4}" srcOrd="3" destOrd="0" presId="urn:microsoft.com/office/officeart/2018/2/layout/IconCircleList"/>
    <dgm:cxn modelId="{D31EE553-403A-4D5E-9069-CDA046CEEAD9}" type="presParOf" srcId="{31B2192B-44E2-433B-B21B-4CC85D6B5557}" destId="{F9B6C817-7C11-4427-8270-380499864D90}" srcOrd="3" destOrd="0" presId="urn:microsoft.com/office/officeart/2018/2/layout/IconCircleList"/>
    <dgm:cxn modelId="{7AA7C9D6-FF3D-4D0C-8024-1D33E27FDB0D}" type="presParOf" srcId="{31B2192B-44E2-433B-B21B-4CC85D6B5557}" destId="{BC292C22-335A-4C98-B998-AF416DC43963}" srcOrd="4" destOrd="0" presId="urn:microsoft.com/office/officeart/2018/2/layout/IconCircleList"/>
    <dgm:cxn modelId="{B59EFE1B-E16E-4043-B705-84F73905E296}" type="presParOf" srcId="{BC292C22-335A-4C98-B998-AF416DC43963}" destId="{7B01E520-B84B-4EC4-B70C-3D46BF8A7032}" srcOrd="0" destOrd="0" presId="urn:microsoft.com/office/officeart/2018/2/layout/IconCircleList"/>
    <dgm:cxn modelId="{3E2614BD-DAA5-4631-82A4-B55182F9E3DB}" type="presParOf" srcId="{BC292C22-335A-4C98-B998-AF416DC43963}" destId="{069A94D9-C91F-4A89-9242-5CE0686A52A4}" srcOrd="1" destOrd="0" presId="urn:microsoft.com/office/officeart/2018/2/layout/IconCircleList"/>
    <dgm:cxn modelId="{003370B9-7DDA-4E82-ADA4-25680DEF1A8F}" type="presParOf" srcId="{BC292C22-335A-4C98-B998-AF416DC43963}" destId="{121D7D51-8A11-4B93-93D2-0F9C923D04F4}" srcOrd="2" destOrd="0" presId="urn:microsoft.com/office/officeart/2018/2/layout/IconCircleList"/>
    <dgm:cxn modelId="{12F32126-213E-4B65-98AE-C34AC40367C3}" type="presParOf" srcId="{BC292C22-335A-4C98-B998-AF416DC43963}" destId="{ED411267-D944-465C-BD65-A25827751622}" srcOrd="3" destOrd="0" presId="urn:microsoft.com/office/officeart/2018/2/layout/IconCircleList"/>
    <dgm:cxn modelId="{FFB8A44D-5CEC-4E1E-8602-DF9069181F71}" type="presParOf" srcId="{31B2192B-44E2-433B-B21B-4CC85D6B5557}" destId="{C3BCC3FF-ED34-4591-86C3-D0BE2AA013AA}" srcOrd="5" destOrd="0" presId="urn:microsoft.com/office/officeart/2018/2/layout/IconCircleList"/>
    <dgm:cxn modelId="{14856B24-C211-420E-A8D5-5F1A87B9DC7B}" type="presParOf" srcId="{31B2192B-44E2-433B-B21B-4CC85D6B5557}" destId="{5CBA674D-5A78-4FEF-BEC5-0E36E104D077}" srcOrd="6" destOrd="0" presId="urn:microsoft.com/office/officeart/2018/2/layout/IconCircleList"/>
    <dgm:cxn modelId="{671E8F56-6CC8-4D93-82B5-82327A025455}" type="presParOf" srcId="{5CBA674D-5A78-4FEF-BEC5-0E36E104D077}" destId="{805C5414-14B8-4F35-A9D0-C39E63ADCE46}" srcOrd="0" destOrd="0" presId="urn:microsoft.com/office/officeart/2018/2/layout/IconCircleList"/>
    <dgm:cxn modelId="{6F200B88-1322-4205-9BEB-3D8214A951CE}" type="presParOf" srcId="{5CBA674D-5A78-4FEF-BEC5-0E36E104D077}" destId="{85F847AE-9DE3-4FF7-A4E8-76C390EBC8B5}" srcOrd="1" destOrd="0" presId="urn:microsoft.com/office/officeart/2018/2/layout/IconCircleList"/>
    <dgm:cxn modelId="{51EAB4F9-CDE1-4A15-82AD-6EFF4B3592D3}" type="presParOf" srcId="{5CBA674D-5A78-4FEF-BEC5-0E36E104D077}" destId="{368FC428-DDD9-4352-AA75-A37AA260D50E}" srcOrd="2" destOrd="0" presId="urn:microsoft.com/office/officeart/2018/2/layout/IconCircleList"/>
    <dgm:cxn modelId="{80E2A345-59E9-4BDE-BC79-79109E8D2FE6}" type="presParOf" srcId="{5CBA674D-5A78-4FEF-BEC5-0E36E104D077}" destId="{CBB3F51A-E41B-4DAB-A124-42E79B495F59}" srcOrd="3" destOrd="0" presId="urn:microsoft.com/office/officeart/2018/2/layout/IconCircleList"/>
    <dgm:cxn modelId="{091720F8-553F-4359-B475-90C0F2776CA6}" type="presParOf" srcId="{31B2192B-44E2-433B-B21B-4CC85D6B5557}" destId="{B153751D-B597-4578-8063-8A3BF5E72D70}" srcOrd="7" destOrd="0" presId="urn:microsoft.com/office/officeart/2018/2/layout/IconCircleList"/>
    <dgm:cxn modelId="{B0C56C98-9FF9-4766-9610-7F449D31E3DE}" type="presParOf" srcId="{31B2192B-44E2-433B-B21B-4CC85D6B5557}" destId="{DF386CD3-22B8-4EA0-B8C9-7231BCB4760B}" srcOrd="8" destOrd="0" presId="urn:microsoft.com/office/officeart/2018/2/layout/IconCircleList"/>
    <dgm:cxn modelId="{BD4283E1-AFE2-489E-8A2C-4B8799DA0FBF}" type="presParOf" srcId="{DF386CD3-22B8-4EA0-B8C9-7231BCB4760B}" destId="{5F7B1CDA-3E53-483D-9E2C-4DED2195B80B}" srcOrd="0" destOrd="0" presId="urn:microsoft.com/office/officeart/2018/2/layout/IconCircleList"/>
    <dgm:cxn modelId="{577508F4-017A-4885-B1E5-5ED7F56625B9}" type="presParOf" srcId="{DF386CD3-22B8-4EA0-B8C9-7231BCB4760B}" destId="{DA510390-48B1-4ADB-A376-526245403792}" srcOrd="1" destOrd="0" presId="urn:microsoft.com/office/officeart/2018/2/layout/IconCircleList"/>
    <dgm:cxn modelId="{AE58544A-D00C-4584-BDC8-682AAB130F5E}" type="presParOf" srcId="{DF386CD3-22B8-4EA0-B8C9-7231BCB4760B}" destId="{1FF1A5FF-C6C3-40E4-A02E-11DF6E6AAF56}" srcOrd="2" destOrd="0" presId="urn:microsoft.com/office/officeart/2018/2/layout/IconCircleList"/>
    <dgm:cxn modelId="{12CF7396-E14F-42BF-A856-6F284ADAAF3A}" type="presParOf" srcId="{DF386CD3-22B8-4EA0-B8C9-7231BCB4760B}" destId="{DECAA3CB-AC82-4455-8F0C-47B27B0EC6F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174A5D6E-6B2B-4819-B8F9-92729DDA27B7}"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441A014-0D10-4AD0-B789-8A70AD994E58}">
      <dgm:prSet/>
      <dgm:spPr/>
      <dgm:t>
        <a:bodyPr/>
        <a:lstStyle/>
        <a:p>
          <a:pPr>
            <a:defRPr cap="all"/>
          </a:pPr>
          <a:r>
            <a:rPr lang="en-US"/>
            <a:t>Set by the management team </a:t>
          </a:r>
        </a:p>
      </dgm:t>
    </dgm:pt>
    <dgm:pt modelId="{27E00748-68F5-47BB-910B-D228D1DA3BA5}" type="parTrans" cxnId="{2CC6C844-4097-42AD-9B4E-CEBED341C333}">
      <dgm:prSet/>
      <dgm:spPr/>
      <dgm:t>
        <a:bodyPr/>
        <a:lstStyle/>
        <a:p>
          <a:endParaRPr lang="en-US"/>
        </a:p>
      </dgm:t>
    </dgm:pt>
    <dgm:pt modelId="{5ABE823D-C0D0-4F57-9A95-F3A7317F128E}" type="sibTrans" cxnId="{2CC6C844-4097-42AD-9B4E-CEBED341C333}">
      <dgm:prSet/>
      <dgm:spPr/>
      <dgm:t>
        <a:bodyPr/>
        <a:lstStyle/>
        <a:p>
          <a:endParaRPr lang="en-US"/>
        </a:p>
      </dgm:t>
    </dgm:pt>
    <dgm:pt modelId="{AD3DADE3-8FC6-4249-A9C7-F5EA3A21C740}">
      <dgm:prSet/>
      <dgm:spPr/>
      <dgm:t>
        <a:bodyPr/>
        <a:lstStyle/>
        <a:p>
          <a:pPr>
            <a:defRPr cap="all"/>
          </a:pPr>
          <a:r>
            <a:rPr lang="en-US"/>
            <a:t>No set schedule every day </a:t>
          </a:r>
        </a:p>
      </dgm:t>
    </dgm:pt>
    <dgm:pt modelId="{EC82765F-5CA5-4F02-A6C7-FC4ECB86A156}" type="parTrans" cxnId="{2935A70B-682B-4FEB-80E5-8176DED252FC}">
      <dgm:prSet/>
      <dgm:spPr/>
      <dgm:t>
        <a:bodyPr/>
        <a:lstStyle/>
        <a:p>
          <a:endParaRPr lang="en-US"/>
        </a:p>
      </dgm:t>
    </dgm:pt>
    <dgm:pt modelId="{9B0F0437-22BC-45DD-B399-245B8B40AFB0}" type="sibTrans" cxnId="{2935A70B-682B-4FEB-80E5-8176DED252FC}">
      <dgm:prSet/>
      <dgm:spPr/>
      <dgm:t>
        <a:bodyPr/>
        <a:lstStyle/>
        <a:p>
          <a:endParaRPr lang="en-US"/>
        </a:p>
      </dgm:t>
    </dgm:pt>
    <dgm:pt modelId="{9C252FCB-E817-498C-B403-0696D7DE6454}">
      <dgm:prSet/>
      <dgm:spPr/>
      <dgm:t>
        <a:bodyPr/>
        <a:lstStyle/>
        <a:p>
          <a:pPr>
            <a:defRPr cap="all"/>
          </a:pPr>
          <a:r>
            <a:rPr lang="en-US"/>
            <a:t>Vary hours the office is open </a:t>
          </a:r>
        </a:p>
      </dgm:t>
    </dgm:pt>
    <dgm:pt modelId="{47DE6FD2-0FB6-4C09-9CF2-E4AC94C75911}" type="parTrans" cxnId="{8C4D33AF-A255-4D5F-831A-CCA10AADC794}">
      <dgm:prSet/>
      <dgm:spPr/>
      <dgm:t>
        <a:bodyPr/>
        <a:lstStyle/>
        <a:p>
          <a:endParaRPr lang="en-US"/>
        </a:p>
      </dgm:t>
    </dgm:pt>
    <dgm:pt modelId="{DD1A0E6C-5BB0-48EB-BD1E-D798E3140746}" type="sibTrans" cxnId="{8C4D33AF-A255-4D5F-831A-CCA10AADC794}">
      <dgm:prSet/>
      <dgm:spPr/>
      <dgm:t>
        <a:bodyPr/>
        <a:lstStyle/>
        <a:p>
          <a:endParaRPr lang="en-US"/>
        </a:p>
      </dgm:t>
    </dgm:pt>
    <dgm:pt modelId="{8F1FFDA5-9DC2-4AFC-8B86-82701A609F11}" type="pres">
      <dgm:prSet presAssocID="{174A5D6E-6B2B-4819-B8F9-92729DDA27B7}" presName="root" presStyleCnt="0">
        <dgm:presLayoutVars>
          <dgm:dir/>
          <dgm:resizeHandles val="exact"/>
        </dgm:presLayoutVars>
      </dgm:prSet>
      <dgm:spPr/>
    </dgm:pt>
    <dgm:pt modelId="{7F155EDF-0A2D-404C-B617-3D8E8B567ABB}" type="pres">
      <dgm:prSet presAssocID="{9441A014-0D10-4AD0-B789-8A70AD994E58}" presName="compNode" presStyleCnt="0"/>
      <dgm:spPr/>
    </dgm:pt>
    <dgm:pt modelId="{0B4B6A12-DE56-4DB0-BFE2-2889AA0472B4}" type="pres">
      <dgm:prSet presAssocID="{9441A014-0D10-4AD0-B789-8A70AD994E58}" presName="iconBgRect" presStyleLbl="bgShp" presStyleIdx="0" presStyleCnt="3"/>
      <dgm:spPr/>
    </dgm:pt>
    <dgm:pt modelId="{1BDAF232-6AE2-4656-8097-E72E48A7735E}" type="pres">
      <dgm:prSet presAssocID="{9441A014-0D10-4AD0-B789-8A70AD994E5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4F721AD1-4BE4-415B-9822-7F6EC2F4F718}" type="pres">
      <dgm:prSet presAssocID="{9441A014-0D10-4AD0-B789-8A70AD994E58}" presName="spaceRect" presStyleCnt="0"/>
      <dgm:spPr/>
    </dgm:pt>
    <dgm:pt modelId="{1D7A0194-12C7-4D61-80F8-0BE8B0C6BCE3}" type="pres">
      <dgm:prSet presAssocID="{9441A014-0D10-4AD0-B789-8A70AD994E58}" presName="textRect" presStyleLbl="revTx" presStyleIdx="0" presStyleCnt="3">
        <dgm:presLayoutVars>
          <dgm:chMax val="1"/>
          <dgm:chPref val="1"/>
        </dgm:presLayoutVars>
      </dgm:prSet>
      <dgm:spPr/>
    </dgm:pt>
    <dgm:pt modelId="{D0BE446C-83FF-4B29-B2D3-66027F94B8FE}" type="pres">
      <dgm:prSet presAssocID="{5ABE823D-C0D0-4F57-9A95-F3A7317F128E}" presName="sibTrans" presStyleCnt="0"/>
      <dgm:spPr/>
    </dgm:pt>
    <dgm:pt modelId="{9B0688BF-8F3E-4EBC-9E68-8EF624E796B3}" type="pres">
      <dgm:prSet presAssocID="{AD3DADE3-8FC6-4249-A9C7-F5EA3A21C740}" presName="compNode" presStyleCnt="0"/>
      <dgm:spPr/>
    </dgm:pt>
    <dgm:pt modelId="{92221F30-01D2-4681-8F15-20AC3EDC6AF7}" type="pres">
      <dgm:prSet presAssocID="{AD3DADE3-8FC6-4249-A9C7-F5EA3A21C740}" presName="iconBgRect" presStyleLbl="bgShp" presStyleIdx="1" presStyleCnt="3"/>
      <dgm:spPr/>
    </dgm:pt>
    <dgm:pt modelId="{438AFF83-4483-471E-AE55-84A2A75482D9}" type="pres">
      <dgm:prSet presAssocID="{AD3DADE3-8FC6-4249-A9C7-F5EA3A21C74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E05C62FE-FC6E-4BDC-9777-232A018AE1B2}" type="pres">
      <dgm:prSet presAssocID="{AD3DADE3-8FC6-4249-A9C7-F5EA3A21C740}" presName="spaceRect" presStyleCnt="0"/>
      <dgm:spPr/>
    </dgm:pt>
    <dgm:pt modelId="{D2752C29-5267-47BA-8D7B-01BFFB8A01BB}" type="pres">
      <dgm:prSet presAssocID="{AD3DADE3-8FC6-4249-A9C7-F5EA3A21C740}" presName="textRect" presStyleLbl="revTx" presStyleIdx="1" presStyleCnt="3">
        <dgm:presLayoutVars>
          <dgm:chMax val="1"/>
          <dgm:chPref val="1"/>
        </dgm:presLayoutVars>
      </dgm:prSet>
      <dgm:spPr/>
    </dgm:pt>
    <dgm:pt modelId="{D286726A-FB2D-45D7-9FC7-0CABAC33E799}" type="pres">
      <dgm:prSet presAssocID="{9B0F0437-22BC-45DD-B399-245B8B40AFB0}" presName="sibTrans" presStyleCnt="0"/>
      <dgm:spPr/>
    </dgm:pt>
    <dgm:pt modelId="{D1A5685B-96B3-4249-B1B1-E4DAE60660A4}" type="pres">
      <dgm:prSet presAssocID="{9C252FCB-E817-498C-B403-0696D7DE6454}" presName="compNode" presStyleCnt="0"/>
      <dgm:spPr/>
    </dgm:pt>
    <dgm:pt modelId="{3B3D37C8-6A0E-45C2-B026-668D5A880CFD}" type="pres">
      <dgm:prSet presAssocID="{9C252FCB-E817-498C-B403-0696D7DE6454}" presName="iconBgRect" presStyleLbl="bgShp" presStyleIdx="2" presStyleCnt="3"/>
      <dgm:spPr/>
    </dgm:pt>
    <dgm:pt modelId="{93F220A1-2C95-4440-B6D7-284C1F623EAB}" type="pres">
      <dgm:prSet presAssocID="{9C252FCB-E817-498C-B403-0696D7DE645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ck"/>
        </a:ext>
      </dgm:extLst>
    </dgm:pt>
    <dgm:pt modelId="{4673659E-AE82-41E6-82C9-FA17A654A216}" type="pres">
      <dgm:prSet presAssocID="{9C252FCB-E817-498C-B403-0696D7DE6454}" presName="spaceRect" presStyleCnt="0"/>
      <dgm:spPr/>
    </dgm:pt>
    <dgm:pt modelId="{742EE2CB-2B2F-47DD-B9CA-ED9AC4F6397E}" type="pres">
      <dgm:prSet presAssocID="{9C252FCB-E817-498C-B403-0696D7DE6454}" presName="textRect" presStyleLbl="revTx" presStyleIdx="2" presStyleCnt="3">
        <dgm:presLayoutVars>
          <dgm:chMax val="1"/>
          <dgm:chPref val="1"/>
        </dgm:presLayoutVars>
      </dgm:prSet>
      <dgm:spPr/>
    </dgm:pt>
  </dgm:ptLst>
  <dgm:cxnLst>
    <dgm:cxn modelId="{2935A70B-682B-4FEB-80E5-8176DED252FC}" srcId="{174A5D6E-6B2B-4819-B8F9-92729DDA27B7}" destId="{AD3DADE3-8FC6-4249-A9C7-F5EA3A21C740}" srcOrd="1" destOrd="0" parTransId="{EC82765F-5CA5-4F02-A6C7-FC4ECB86A156}" sibTransId="{9B0F0437-22BC-45DD-B399-245B8B40AFB0}"/>
    <dgm:cxn modelId="{2CC6C844-4097-42AD-9B4E-CEBED341C333}" srcId="{174A5D6E-6B2B-4819-B8F9-92729DDA27B7}" destId="{9441A014-0D10-4AD0-B789-8A70AD994E58}" srcOrd="0" destOrd="0" parTransId="{27E00748-68F5-47BB-910B-D228D1DA3BA5}" sibTransId="{5ABE823D-C0D0-4F57-9A95-F3A7317F128E}"/>
    <dgm:cxn modelId="{8C4D33AF-A255-4D5F-831A-CCA10AADC794}" srcId="{174A5D6E-6B2B-4819-B8F9-92729DDA27B7}" destId="{9C252FCB-E817-498C-B403-0696D7DE6454}" srcOrd="2" destOrd="0" parTransId="{47DE6FD2-0FB6-4C09-9CF2-E4AC94C75911}" sibTransId="{DD1A0E6C-5BB0-48EB-BD1E-D798E3140746}"/>
    <dgm:cxn modelId="{08C8B3DE-C6ED-4418-951A-BEA744DF4656}" type="presOf" srcId="{9C252FCB-E817-498C-B403-0696D7DE6454}" destId="{742EE2CB-2B2F-47DD-B9CA-ED9AC4F6397E}" srcOrd="0" destOrd="0" presId="urn:microsoft.com/office/officeart/2018/5/layout/IconCircleLabelList"/>
    <dgm:cxn modelId="{5C11B3E1-3BE0-4A69-AF25-05BAFC71A03E}" type="presOf" srcId="{174A5D6E-6B2B-4819-B8F9-92729DDA27B7}" destId="{8F1FFDA5-9DC2-4AFC-8B86-82701A609F11}" srcOrd="0" destOrd="0" presId="urn:microsoft.com/office/officeart/2018/5/layout/IconCircleLabelList"/>
    <dgm:cxn modelId="{96437AF6-C00E-4774-99B6-E3FFDE9BDCE4}" type="presOf" srcId="{AD3DADE3-8FC6-4249-A9C7-F5EA3A21C740}" destId="{D2752C29-5267-47BA-8D7B-01BFFB8A01BB}" srcOrd="0" destOrd="0" presId="urn:microsoft.com/office/officeart/2018/5/layout/IconCircleLabelList"/>
    <dgm:cxn modelId="{0B4535FB-F77C-406A-B186-ED264B001E6C}" type="presOf" srcId="{9441A014-0D10-4AD0-B789-8A70AD994E58}" destId="{1D7A0194-12C7-4D61-80F8-0BE8B0C6BCE3}" srcOrd="0" destOrd="0" presId="urn:microsoft.com/office/officeart/2018/5/layout/IconCircleLabelList"/>
    <dgm:cxn modelId="{417A2257-AB7B-488E-B9B9-199EE24816A9}" type="presParOf" srcId="{8F1FFDA5-9DC2-4AFC-8B86-82701A609F11}" destId="{7F155EDF-0A2D-404C-B617-3D8E8B567ABB}" srcOrd="0" destOrd="0" presId="urn:microsoft.com/office/officeart/2018/5/layout/IconCircleLabelList"/>
    <dgm:cxn modelId="{DEA6B80F-EF0C-4879-A526-485D95FDC782}" type="presParOf" srcId="{7F155EDF-0A2D-404C-B617-3D8E8B567ABB}" destId="{0B4B6A12-DE56-4DB0-BFE2-2889AA0472B4}" srcOrd="0" destOrd="0" presId="urn:microsoft.com/office/officeart/2018/5/layout/IconCircleLabelList"/>
    <dgm:cxn modelId="{F05CAA3E-58BE-4435-BFD5-1A350629C56F}" type="presParOf" srcId="{7F155EDF-0A2D-404C-B617-3D8E8B567ABB}" destId="{1BDAF232-6AE2-4656-8097-E72E48A7735E}" srcOrd="1" destOrd="0" presId="urn:microsoft.com/office/officeart/2018/5/layout/IconCircleLabelList"/>
    <dgm:cxn modelId="{9BA8DF79-3C06-48B1-972B-D639855691A1}" type="presParOf" srcId="{7F155EDF-0A2D-404C-B617-3D8E8B567ABB}" destId="{4F721AD1-4BE4-415B-9822-7F6EC2F4F718}" srcOrd="2" destOrd="0" presId="urn:microsoft.com/office/officeart/2018/5/layout/IconCircleLabelList"/>
    <dgm:cxn modelId="{2ACDF7DC-F9F8-4F66-97AD-09D1E9FA91B9}" type="presParOf" srcId="{7F155EDF-0A2D-404C-B617-3D8E8B567ABB}" destId="{1D7A0194-12C7-4D61-80F8-0BE8B0C6BCE3}" srcOrd="3" destOrd="0" presId="urn:microsoft.com/office/officeart/2018/5/layout/IconCircleLabelList"/>
    <dgm:cxn modelId="{662AB76E-D9EA-4551-A55E-5B51E5594C78}" type="presParOf" srcId="{8F1FFDA5-9DC2-4AFC-8B86-82701A609F11}" destId="{D0BE446C-83FF-4B29-B2D3-66027F94B8FE}" srcOrd="1" destOrd="0" presId="urn:microsoft.com/office/officeart/2018/5/layout/IconCircleLabelList"/>
    <dgm:cxn modelId="{810E54AA-2969-47D5-831C-202F3810EB18}" type="presParOf" srcId="{8F1FFDA5-9DC2-4AFC-8B86-82701A609F11}" destId="{9B0688BF-8F3E-4EBC-9E68-8EF624E796B3}" srcOrd="2" destOrd="0" presId="urn:microsoft.com/office/officeart/2018/5/layout/IconCircleLabelList"/>
    <dgm:cxn modelId="{BE33F9CF-F966-450E-A972-C8E4943FF416}" type="presParOf" srcId="{9B0688BF-8F3E-4EBC-9E68-8EF624E796B3}" destId="{92221F30-01D2-4681-8F15-20AC3EDC6AF7}" srcOrd="0" destOrd="0" presId="urn:microsoft.com/office/officeart/2018/5/layout/IconCircleLabelList"/>
    <dgm:cxn modelId="{165917A3-95E7-4C78-9D8B-A2DEAC3E8212}" type="presParOf" srcId="{9B0688BF-8F3E-4EBC-9E68-8EF624E796B3}" destId="{438AFF83-4483-471E-AE55-84A2A75482D9}" srcOrd="1" destOrd="0" presId="urn:microsoft.com/office/officeart/2018/5/layout/IconCircleLabelList"/>
    <dgm:cxn modelId="{0AA93C09-A9CF-4E9A-AF43-00ED5395A312}" type="presParOf" srcId="{9B0688BF-8F3E-4EBC-9E68-8EF624E796B3}" destId="{E05C62FE-FC6E-4BDC-9777-232A018AE1B2}" srcOrd="2" destOrd="0" presId="urn:microsoft.com/office/officeart/2018/5/layout/IconCircleLabelList"/>
    <dgm:cxn modelId="{3297603F-0D4E-4DDF-8570-B869E5FB5751}" type="presParOf" srcId="{9B0688BF-8F3E-4EBC-9E68-8EF624E796B3}" destId="{D2752C29-5267-47BA-8D7B-01BFFB8A01BB}" srcOrd="3" destOrd="0" presId="urn:microsoft.com/office/officeart/2018/5/layout/IconCircleLabelList"/>
    <dgm:cxn modelId="{A4BA9E2B-30CB-40C4-802F-98612B03D673}" type="presParOf" srcId="{8F1FFDA5-9DC2-4AFC-8B86-82701A609F11}" destId="{D286726A-FB2D-45D7-9FC7-0CABAC33E799}" srcOrd="3" destOrd="0" presId="urn:microsoft.com/office/officeart/2018/5/layout/IconCircleLabelList"/>
    <dgm:cxn modelId="{AE138B77-85B0-42D9-B1B5-50BC515E719A}" type="presParOf" srcId="{8F1FFDA5-9DC2-4AFC-8B86-82701A609F11}" destId="{D1A5685B-96B3-4249-B1B1-E4DAE60660A4}" srcOrd="4" destOrd="0" presId="urn:microsoft.com/office/officeart/2018/5/layout/IconCircleLabelList"/>
    <dgm:cxn modelId="{62A16801-FD9A-4325-81A7-ED9222DCD0ED}" type="presParOf" srcId="{D1A5685B-96B3-4249-B1B1-E4DAE60660A4}" destId="{3B3D37C8-6A0E-45C2-B026-668D5A880CFD}" srcOrd="0" destOrd="0" presId="urn:microsoft.com/office/officeart/2018/5/layout/IconCircleLabelList"/>
    <dgm:cxn modelId="{CBA1AFCC-B0FC-4693-9F4C-47A454B97752}" type="presParOf" srcId="{D1A5685B-96B3-4249-B1B1-E4DAE60660A4}" destId="{93F220A1-2C95-4440-B6D7-284C1F623EAB}" srcOrd="1" destOrd="0" presId="urn:microsoft.com/office/officeart/2018/5/layout/IconCircleLabelList"/>
    <dgm:cxn modelId="{8AFE539A-8E0C-4EE8-8293-0941507BC822}" type="presParOf" srcId="{D1A5685B-96B3-4249-B1B1-E4DAE60660A4}" destId="{4673659E-AE82-41E6-82C9-FA17A654A216}" srcOrd="2" destOrd="0" presId="urn:microsoft.com/office/officeart/2018/5/layout/IconCircleLabelList"/>
    <dgm:cxn modelId="{1C7DD2A3-291F-4F24-8A00-F4CE6293EFF0}" type="presParOf" srcId="{D1A5685B-96B3-4249-B1B1-E4DAE60660A4}" destId="{742EE2CB-2B2F-47DD-B9CA-ED9AC4F6397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F5DA078B-E185-4D4B-952F-A0CF01EB93B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E453C81-378D-49F4-8737-B8EE0857F5A6}">
      <dgm:prSet/>
      <dgm:spPr/>
      <dgm:t>
        <a:bodyPr/>
        <a:lstStyle/>
        <a:p>
          <a:pPr>
            <a:lnSpc>
              <a:spcPct val="100000"/>
            </a:lnSpc>
            <a:defRPr cap="all"/>
          </a:pPr>
          <a:r>
            <a:rPr lang="en-US"/>
            <a:t>Vehicles or boats without passes will be considered abandoned and will be towed at the owner’s expense.</a:t>
          </a:r>
        </a:p>
      </dgm:t>
    </dgm:pt>
    <dgm:pt modelId="{C1148097-EF97-473F-836A-121035715D4C}" type="parTrans" cxnId="{85BA040A-BAFB-4115-BBB3-3D5FF6445073}">
      <dgm:prSet/>
      <dgm:spPr/>
      <dgm:t>
        <a:bodyPr/>
        <a:lstStyle/>
        <a:p>
          <a:endParaRPr lang="en-US"/>
        </a:p>
      </dgm:t>
    </dgm:pt>
    <dgm:pt modelId="{4D0BE589-9ECD-4C21-9B3B-8B3A8B90CCD7}" type="sibTrans" cxnId="{85BA040A-BAFB-4115-BBB3-3D5FF6445073}">
      <dgm:prSet/>
      <dgm:spPr/>
      <dgm:t>
        <a:bodyPr/>
        <a:lstStyle/>
        <a:p>
          <a:endParaRPr lang="en-US"/>
        </a:p>
      </dgm:t>
    </dgm:pt>
    <dgm:pt modelId="{7F03857A-DFA9-486B-8C1C-E2F8A8A5AA6C}">
      <dgm:prSet/>
      <dgm:spPr/>
      <dgm:t>
        <a:bodyPr/>
        <a:lstStyle/>
        <a:p>
          <a:pPr>
            <a:lnSpc>
              <a:spcPct val="100000"/>
            </a:lnSpc>
            <a:defRPr cap="all"/>
          </a:pPr>
          <a:r>
            <a:rPr lang="en-US"/>
            <a:t>Notify Superintendent for Towing procedures.</a:t>
          </a:r>
        </a:p>
      </dgm:t>
    </dgm:pt>
    <dgm:pt modelId="{55B1B8B7-E48B-45ED-9D03-EC8AD6EAC3E4}" type="parTrans" cxnId="{B22BF0A1-8CA2-4B0A-B68A-1A6D74837248}">
      <dgm:prSet/>
      <dgm:spPr/>
      <dgm:t>
        <a:bodyPr/>
        <a:lstStyle/>
        <a:p>
          <a:endParaRPr lang="en-US"/>
        </a:p>
      </dgm:t>
    </dgm:pt>
    <dgm:pt modelId="{2513ABC9-91EA-4725-8E00-CA4B7AF1E906}" type="sibTrans" cxnId="{B22BF0A1-8CA2-4B0A-B68A-1A6D74837248}">
      <dgm:prSet/>
      <dgm:spPr/>
      <dgm:t>
        <a:bodyPr/>
        <a:lstStyle/>
        <a:p>
          <a:endParaRPr lang="en-US"/>
        </a:p>
      </dgm:t>
    </dgm:pt>
    <dgm:pt modelId="{8C8C33E1-0A4A-471B-A5A6-9C52189187A0}" type="pres">
      <dgm:prSet presAssocID="{F5DA078B-E185-4D4B-952F-A0CF01EB93BD}" presName="root" presStyleCnt="0">
        <dgm:presLayoutVars>
          <dgm:dir/>
          <dgm:resizeHandles val="exact"/>
        </dgm:presLayoutVars>
      </dgm:prSet>
      <dgm:spPr/>
    </dgm:pt>
    <dgm:pt modelId="{FDF603D9-A933-42AD-9F8B-6969976BFFD6}" type="pres">
      <dgm:prSet presAssocID="{6E453C81-378D-49F4-8737-B8EE0857F5A6}" presName="compNode" presStyleCnt="0"/>
      <dgm:spPr/>
    </dgm:pt>
    <dgm:pt modelId="{A4231503-A465-475A-8734-74469C12452C}" type="pres">
      <dgm:prSet presAssocID="{6E453C81-378D-49F4-8737-B8EE0857F5A6}" presName="iconBgRect" presStyleLbl="bgShp" presStyleIdx="0" presStyleCnt="2"/>
      <dgm:spPr/>
    </dgm:pt>
    <dgm:pt modelId="{7FBADBF0-CB0C-4785-A141-B91F90D68B1D}" type="pres">
      <dgm:prSet presAssocID="{6E453C81-378D-49F4-8737-B8EE0857F5A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bidden"/>
        </a:ext>
      </dgm:extLst>
    </dgm:pt>
    <dgm:pt modelId="{4F17BEAE-EE19-4FB7-9834-298679B3A66C}" type="pres">
      <dgm:prSet presAssocID="{6E453C81-378D-49F4-8737-B8EE0857F5A6}" presName="spaceRect" presStyleCnt="0"/>
      <dgm:spPr/>
    </dgm:pt>
    <dgm:pt modelId="{1D74AC2B-0F02-4816-AFC0-090822798BBD}" type="pres">
      <dgm:prSet presAssocID="{6E453C81-378D-49F4-8737-B8EE0857F5A6}" presName="textRect" presStyleLbl="revTx" presStyleIdx="0" presStyleCnt="2">
        <dgm:presLayoutVars>
          <dgm:chMax val="1"/>
          <dgm:chPref val="1"/>
        </dgm:presLayoutVars>
      </dgm:prSet>
      <dgm:spPr/>
    </dgm:pt>
    <dgm:pt modelId="{C3AE8790-8773-4EF3-BC04-B2A4390A1B04}" type="pres">
      <dgm:prSet presAssocID="{4D0BE589-9ECD-4C21-9B3B-8B3A8B90CCD7}" presName="sibTrans" presStyleCnt="0"/>
      <dgm:spPr/>
    </dgm:pt>
    <dgm:pt modelId="{3993ED39-7D66-48D0-94E6-3D9864EC71AF}" type="pres">
      <dgm:prSet presAssocID="{7F03857A-DFA9-486B-8C1C-E2F8A8A5AA6C}" presName="compNode" presStyleCnt="0"/>
      <dgm:spPr/>
    </dgm:pt>
    <dgm:pt modelId="{947E1598-3382-415D-AC95-67FB432B15CE}" type="pres">
      <dgm:prSet presAssocID="{7F03857A-DFA9-486B-8C1C-E2F8A8A5AA6C}" presName="iconBgRect" presStyleLbl="bgShp" presStyleIdx="1" presStyleCnt="2"/>
      <dgm:spPr/>
    </dgm:pt>
    <dgm:pt modelId="{5BBF11E5-8E3B-4A87-ACD9-B503F2BD5F21}" type="pres">
      <dgm:prSet presAssocID="{7F03857A-DFA9-486B-8C1C-E2F8A8A5AA6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374233FE-611E-479A-9696-FB64AEC91B25}" type="pres">
      <dgm:prSet presAssocID="{7F03857A-DFA9-486B-8C1C-E2F8A8A5AA6C}" presName="spaceRect" presStyleCnt="0"/>
      <dgm:spPr/>
    </dgm:pt>
    <dgm:pt modelId="{68950C06-589D-4B51-BA85-4762F2368940}" type="pres">
      <dgm:prSet presAssocID="{7F03857A-DFA9-486B-8C1C-E2F8A8A5AA6C}" presName="textRect" presStyleLbl="revTx" presStyleIdx="1" presStyleCnt="2">
        <dgm:presLayoutVars>
          <dgm:chMax val="1"/>
          <dgm:chPref val="1"/>
        </dgm:presLayoutVars>
      </dgm:prSet>
      <dgm:spPr/>
    </dgm:pt>
  </dgm:ptLst>
  <dgm:cxnLst>
    <dgm:cxn modelId="{85BA040A-BAFB-4115-BBB3-3D5FF6445073}" srcId="{F5DA078B-E185-4D4B-952F-A0CF01EB93BD}" destId="{6E453C81-378D-49F4-8737-B8EE0857F5A6}" srcOrd="0" destOrd="0" parTransId="{C1148097-EF97-473F-836A-121035715D4C}" sibTransId="{4D0BE589-9ECD-4C21-9B3B-8B3A8B90CCD7}"/>
    <dgm:cxn modelId="{BE027739-CD3D-40D4-B9CF-54E8B7C5AD17}" type="presOf" srcId="{6E453C81-378D-49F4-8737-B8EE0857F5A6}" destId="{1D74AC2B-0F02-4816-AFC0-090822798BBD}" srcOrd="0" destOrd="0" presId="urn:microsoft.com/office/officeart/2018/5/layout/IconCircleLabelList"/>
    <dgm:cxn modelId="{C3FCDE5B-F2CF-4E3C-BAF5-0C9D07470142}" type="presOf" srcId="{7F03857A-DFA9-486B-8C1C-E2F8A8A5AA6C}" destId="{68950C06-589D-4B51-BA85-4762F2368940}" srcOrd="0" destOrd="0" presId="urn:microsoft.com/office/officeart/2018/5/layout/IconCircleLabelList"/>
    <dgm:cxn modelId="{6D079872-9606-41A7-97A1-38240F05D934}" type="presOf" srcId="{F5DA078B-E185-4D4B-952F-A0CF01EB93BD}" destId="{8C8C33E1-0A4A-471B-A5A6-9C52189187A0}" srcOrd="0" destOrd="0" presId="urn:microsoft.com/office/officeart/2018/5/layout/IconCircleLabelList"/>
    <dgm:cxn modelId="{B22BF0A1-8CA2-4B0A-B68A-1A6D74837248}" srcId="{F5DA078B-E185-4D4B-952F-A0CF01EB93BD}" destId="{7F03857A-DFA9-486B-8C1C-E2F8A8A5AA6C}" srcOrd="1" destOrd="0" parTransId="{55B1B8B7-E48B-45ED-9D03-EC8AD6EAC3E4}" sibTransId="{2513ABC9-91EA-4725-8E00-CA4B7AF1E906}"/>
    <dgm:cxn modelId="{14C41842-8252-4B40-B0B8-82E235B308B3}" type="presParOf" srcId="{8C8C33E1-0A4A-471B-A5A6-9C52189187A0}" destId="{FDF603D9-A933-42AD-9F8B-6969976BFFD6}" srcOrd="0" destOrd="0" presId="urn:microsoft.com/office/officeart/2018/5/layout/IconCircleLabelList"/>
    <dgm:cxn modelId="{9BB782AB-9FFF-42A0-8E17-CC4F85DEB9F9}" type="presParOf" srcId="{FDF603D9-A933-42AD-9F8B-6969976BFFD6}" destId="{A4231503-A465-475A-8734-74469C12452C}" srcOrd="0" destOrd="0" presId="urn:microsoft.com/office/officeart/2018/5/layout/IconCircleLabelList"/>
    <dgm:cxn modelId="{393A926D-3409-4069-AB8E-75E4A6FEB772}" type="presParOf" srcId="{FDF603D9-A933-42AD-9F8B-6969976BFFD6}" destId="{7FBADBF0-CB0C-4785-A141-B91F90D68B1D}" srcOrd="1" destOrd="0" presId="urn:microsoft.com/office/officeart/2018/5/layout/IconCircleLabelList"/>
    <dgm:cxn modelId="{ED062E30-DB82-4B61-BC8B-6BB9FE9FAE6C}" type="presParOf" srcId="{FDF603D9-A933-42AD-9F8B-6969976BFFD6}" destId="{4F17BEAE-EE19-4FB7-9834-298679B3A66C}" srcOrd="2" destOrd="0" presId="urn:microsoft.com/office/officeart/2018/5/layout/IconCircleLabelList"/>
    <dgm:cxn modelId="{F73C8614-A63B-45AF-95E9-B064DFC8DA08}" type="presParOf" srcId="{FDF603D9-A933-42AD-9F8B-6969976BFFD6}" destId="{1D74AC2B-0F02-4816-AFC0-090822798BBD}" srcOrd="3" destOrd="0" presId="urn:microsoft.com/office/officeart/2018/5/layout/IconCircleLabelList"/>
    <dgm:cxn modelId="{FA10C94C-3C96-4A65-A680-1DCA5EFA21E1}" type="presParOf" srcId="{8C8C33E1-0A4A-471B-A5A6-9C52189187A0}" destId="{C3AE8790-8773-4EF3-BC04-B2A4390A1B04}" srcOrd="1" destOrd="0" presId="urn:microsoft.com/office/officeart/2018/5/layout/IconCircleLabelList"/>
    <dgm:cxn modelId="{5893F9CA-7BD0-479F-ABE4-95A9FACD8035}" type="presParOf" srcId="{8C8C33E1-0A4A-471B-A5A6-9C52189187A0}" destId="{3993ED39-7D66-48D0-94E6-3D9864EC71AF}" srcOrd="2" destOrd="0" presId="urn:microsoft.com/office/officeart/2018/5/layout/IconCircleLabelList"/>
    <dgm:cxn modelId="{65043328-846E-448C-A762-7F9634CD539B}" type="presParOf" srcId="{3993ED39-7D66-48D0-94E6-3D9864EC71AF}" destId="{947E1598-3382-415D-AC95-67FB432B15CE}" srcOrd="0" destOrd="0" presId="urn:microsoft.com/office/officeart/2018/5/layout/IconCircleLabelList"/>
    <dgm:cxn modelId="{E51C249E-84E4-48AD-9FBF-CFCDE3AD89EB}" type="presParOf" srcId="{3993ED39-7D66-48D0-94E6-3D9864EC71AF}" destId="{5BBF11E5-8E3B-4A87-ACD9-B503F2BD5F21}" srcOrd="1" destOrd="0" presId="urn:microsoft.com/office/officeart/2018/5/layout/IconCircleLabelList"/>
    <dgm:cxn modelId="{1CE49D3A-7946-49CA-930F-466369554656}" type="presParOf" srcId="{3993ED39-7D66-48D0-94E6-3D9864EC71AF}" destId="{374233FE-611E-479A-9696-FB64AEC91B25}" srcOrd="2" destOrd="0" presId="urn:microsoft.com/office/officeart/2018/5/layout/IconCircleLabelList"/>
    <dgm:cxn modelId="{7CB34210-E98A-40C9-AD18-6D9A3F5C7803}" type="presParOf" srcId="{3993ED39-7D66-48D0-94E6-3D9864EC71AF}" destId="{68950C06-589D-4B51-BA85-4762F236894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CAECFBA1-42E3-47C8-BFA9-EC4693C57FF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94FDEBD-A884-40C8-AB38-E7757DC61FCD}">
      <dgm:prSet/>
      <dgm:spPr/>
      <dgm:t>
        <a:bodyPr/>
        <a:lstStyle/>
        <a:p>
          <a:r>
            <a:rPr lang="en-US" dirty="0">
              <a:solidFill>
                <a:schemeClr val="tx1"/>
              </a:solidFill>
            </a:rPr>
            <a:t>Managers may temporarily evict visitors  </a:t>
          </a:r>
        </a:p>
      </dgm:t>
    </dgm:pt>
    <dgm:pt modelId="{8C5FEE47-B931-4E7A-BF57-8C6AC6148D54}" type="parTrans" cxnId="{59E5B039-41BE-48D3-88DD-C0ED0314CDE8}">
      <dgm:prSet/>
      <dgm:spPr/>
      <dgm:t>
        <a:bodyPr/>
        <a:lstStyle/>
        <a:p>
          <a:endParaRPr lang="en-US"/>
        </a:p>
      </dgm:t>
    </dgm:pt>
    <dgm:pt modelId="{8E9BED8F-CE00-4210-B067-0160420DAA43}" type="sibTrans" cxnId="{59E5B039-41BE-48D3-88DD-C0ED0314CDE8}">
      <dgm:prSet/>
      <dgm:spPr/>
      <dgm:t>
        <a:bodyPr/>
        <a:lstStyle/>
        <a:p>
          <a:endParaRPr lang="en-US"/>
        </a:p>
      </dgm:t>
    </dgm:pt>
    <dgm:pt modelId="{76A222F2-8B4B-467D-A678-F8B9B298C3EA}">
      <dgm:prSet/>
      <dgm:spPr/>
      <dgm:t>
        <a:bodyPr/>
        <a:lstStyle/>
        <a:p>
          <a:r>
            <a:rPr lang="en-US" dirty="0">
              <a:solidFill>
                <a:schemeClr val="tx1"/>
              </a:solidFill>
            </a:rPr>
            <a:t>Superintendent will determine if the eviction is:</a:t>
          </a:r>
        </a:p>
      </dgm:t>
    </dgm:pt>
    <dgm:pt modelId="{C97026E5-0D43-4DFB-B7A7-70B17E130E83}" type="parTrans" cxnId="{22200C3F-4C7D-453B-8E50-1A4709FBC05B}">
      <dgm:prSet/>
      <dgm:spPr/>
      <dgm:t>
        <a:bodyPr/>
        <a:lstStyle/>
        <a:p>
          <a:endParaRPr lang="en-US"/>
        </a:p>
      </dgm:t>
    </dgm:pt>
    <dgm:pt modelId="{407E516D-4374-49AE-B786-654B5CD7A351}" type="sibTrans" cxnId="{22200C3F-4C7D-453B-8E50-1A4709FBC05B}">
      <dgm:prSet/>
      <dgm:spPr/>
      <dgm:t>
        <a:bodyPr/>
        <a:lstStyle/>
        <a:p>
          <a:endParaRPr lang="en-US"/>
        </a:p>
      </dgm:t>
    </dgm:pt>
    <dgm:pt modelId="{36C6C832-28D1-4B68-A1A7-036D44B13697}">
      <dgm:prSet/>
      <dgm:spPr/>
      <dgm:t>
        <a:bodyPr/>
        <a:lstStyle/>
        <a:p>
          <a:pPr>
            <a:buFont typeface="Arial" panose="020B0604020202020204" pitchFamily="34" charset="0"/>
            <a:buNone/>
          </a:pPr>
          <a:r>
            <a:rPr lang="en-US" dirty="0">
              <a:solidFill>
                <a:schemeClr val="tx1"/>
              </a:solidFill>
            </a:rPr>
            <a:t>not upheld, or</a:t>
          </a:r>
        </a:p>
      </dgm:t>
    </dgm:pt>
    <dgm:pt modelId="{D4BBCE9A-FC1B-4D5C-9E98-8440587BBE70}" type="parTrans" cxnId="{BBB57928-8296-4556-89B9-0B7A420733DA}">
      <dgm:prSet/>
      <dgm:spPr/>
      <dgm:t>
        <a:bodyPr/>
        <a:lstStyle/>
        <a:p>
          <a:endParaRPr lang="en-US"/>
        </a:p>
      </dgm:t>
    </dgm:pt>
    <dgm:pt modelId="{C72602D6-F5B2-4C8B-B7D9-08D481D99189}" type="sibTrans" cxnId="{BBB57928-8296-4556-89B9-0B7A420733DA}">
      <dgm:prSet/>
      <dgm:spPr/>
      <dgm:t>
        <a:bodyPr/>
        <a:lstStyle/>
        <a:p>
          <a:endParaRPr lang="en-US"/>
        </a:p>
      </dgm:t>
    </dgm:pt>
    <dgm:pt modelId="{AF29B8EA-7B0E-43B3-AC8C-CD399E80262D}">
      <dgm:prSet/>
      <dgm:spPr/>
      <dgm:t>
        <a:bodyPr/>
        <a:lstStyle/>
        <a:p>
          <a:pPr>
            <a:buFont typeface="Arial" panose="020B0604020202020204" pitchFamily="34" charset="0"/>
            <a:buChar char="•"/>
          </a:pPr>
          <a:r>
            <a:rPr lang="en-US" dirty="0">
              <a:solidFill>
                <a:schemeClr val="tx1"/>
              </a:solidFill>
            </a:rPr>
            <a:t>upheld with a term of eviction.  </a:t>
          </a:r>
        </a:p>
      </dgm:t>
    </dgm:pt>
    <dgm:pt modelId="{7D46F6C5-FB72-4FA9-B5C1-26994BAB3825}" type="parTrans" cxnId="{8AC64278-34DC-4D9C-BAB0-BE322678FC6B}">
      <dgm:prSet/>
      <dgm:spPr/>
      <dgm:t>
        <a:bodyPr/>
        <a:lstStyle/>
        <a:p>
          <a:endParaRPr lang="en-US"/>
        </a:p>
      </dgm:t>
    </dgm:pt>
    <dgm:pt modelId="{8436B30C-F610-4E0B-9251-BA8325B96C26}" type="sibTrans" cxnId="{8AC64278-34DC-4D9C-BAB0-BE322678FC6B}">
      <dgm:prSet/>
      <dgm:spPr/>
      <dgm:t>
        <a:bodyPr/>
        <a:lstStyle/>
        <a:p>
          <a:endParaRPr lang="en-US"/>
        </a:p>
      </dgm:t>
    </dgm:pt>
    <dgm:pt modelId="{DA0F0CF4-ABEB-47EB-8A7A-0F1914F54CFA}">
      <dgm:prSet/>
      <dgm:spPr/>
      <dgm:t>
        <a:bodyPr/>
        <a:lstStyle/>
        <a:p>
          <a:r>
            <a:rPr lang="en-US" dirty="0">
              <a:solidFill>
                <a:schemeClr val="tx1"/>
              </a:solidFill>
            </a:rPr>
            <a:t>Contact the Sherriff’s office to assist with eviction if needed.  </a:t>
          </a:r>
        </a:p>
      </dgm:t>
    </dgm:pt>
    <dgm:pt modelId="{FE55CD7D-79E9-43E8-A981-902B1F33CC8A}" type="parTrans" cxnId="{457035E6-FDB5-417F-8709-AF0EEF705F03}">
      <dgm:prSet/>
      <dgm:spPr/>
      <dgm:t>
        <a:bodyPr/>
        <a:lstStyle/>
        <a:p>
          <a:endParaRPr lang="en-US"/>
        </a:p>
      </dgm:t>
    </dgm:pt>
    <dgm:pt modelId="{0E358C4A-444E-45AA-9768-6E7B64C30E73}" type="sibTrans" cxnId="{457035E6-FDB5-417F-8709-AF0EEF705F03}">
      <dgm:prSet/>
      <dgm:spPr/>
      <dgm:t>
        <a:bodyPr/>
        <a:lstStyle/>
        <a:p>
          <a:endParaRPr lang="en-US"/>
        </a:p>
      </dgm:t>
    </dgm:pt>
    <dgm:pt modelId="{726519EF-66FA-40AA-A102-83C8AD3583D0}" type="pres">
      <dgm:prSet presAssocID="{CAECFBA1-42E3-47C8-BFA9-EC4693C57FFC}" presName="root" presStyleCnt="0">
        <dgm:presLayoutVars>
          <dgm:dir/>
          <dgm:resizeHandles val="exact"/>
        </dgm:presLayoutVars>
      </dgm:prSet>
      <dgm:spPr/>
    </dgm:pt>
    <dgm:pt modelId="{5742866B-D7B6-4624-8CC5-BC08F1CC0AA6}" type="pres">
      <dgm:prSet presAssocID="{B94FDEBD-A884-40C8-AB38-E7757DC61FCD}" presName="compNode" presStyleCnt="0"/>
      <dgm:spPr/>
    </dgm:pt>
    <dgm:pt modelId="{81CD5CAD-90BD-4DD1-A4A4-00352A27F5F7}" type="pres">
      <dgm:prSet presAssocID="{B94FDEBD-A884-40C8-AB38-E7757DC61FCD}" presName="bgRect" presStyleLbl="bgShp" presStyleIdx="0" presStyleCnt="3"/>
      <dgm:spPr/>
    </dgm:pt>
    <dgm:pt modelId="{3AF780C6-4452-423E-AF05-B70EB079D42E}" type="pres">
      <dgm:prSet presAssocID="{B94FDEBD-A884-40C8-AB38-E7757DC61FC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AC224D15-05B2-416F-B2E2-2C82C5AA7636}" type="pres">
      <dgm:prSet presAssocID="{B94FDEBD-A884-40C8-AB38-E7757DC61FCD}" presName="spaceRect" presStyleCnt="0"/>
      <dgm:spPr/>
    </dgm:pt>
    <dgm:pt modelId="{388E7187-B771-4AD1-8CCD-2A0BE0A37ACD}" type="pres">
      <dgm:prSet presAssocID="{B94FDEBD-A884-40C8-AB38-E7757DC61FCD}" presName="parTx" presStyleLbl="revTx" presStyleIdx="0" presStyleCnt="4">
        <dgm:presLayoutVars>
          <dgm:chMax val="0"/>
          <dgm:chPref val="0"/>
        </dgm:presLayoutVars>
      </dgm:prSet>
      <dgm:spPr/>
    </dgm:pt>
    <dgm:pt modelId="{829147ED-32D3-4B28-8D43-AD0EEF40188E}" type="pres">
      <dgm:prSet presAssocID="{8E9BED8F-CE00-4210-B067-0160420DAA43}" presName="sibTrans" presStyleCnt="0"/>
      <dgm:spPr/>
    </dgm:pt>
    <dgm:pt modelId="{5E28143D-26AB-4A9E-AD82-BE35B49F94B2}" type="pres">
      <dgm:prSet presAssocID="{76A222F2-8B4B-467D-A678-F8B9B298C3EA}" presName="compNode" presStyleCnt="0"/>
      <dgm:spPr/>
    </dgm:pt>
    <dgm:pt modelId="{CA8DFB8D-50F5-4580-9941-44973B927E82}" type="pres">
      <dgm:prSet presAssocID="{76A222F2-8B4B-467D-A678-F8B9B298C3EA}" presName="bgRect" presStyleLbl="bgShp" presStyleIdx="1" presStyleCnt="3"/>
      <dgm:spPr/>
    </dgm:pt>
    <dgm:pt modelId="{09914927-BA79-4C33-B117-10FAE9315203}" type="pres">
      <dgm:prSet presAssocID="{76A222F2-8B4B-467D-A678-F8B9B298C3E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82876A6F-0EED-451E-BBCD-EC341784B6BA}" type="pres">
      <dgm:prSet presAssocID="{76A222F2-8B4B-467D-A678-F8B9B298C3EA}" presName="spaceRect" presStyleCnt="0"/>
      <dgm:spPr/>
    </dgm:pt>
    <dgm:pt modelId="{0B1E38AF-D5E6-4FD1-892E-5B7C948CF206}" type="pres">
      <dgm:prSet presAssocID="{76A222F2-8B4B-467D-A678-F8B9B298C3EA}" presName="parTx" presStyleLbl="revTx" presStyleIdx="1" presStyleCnt="4">
        <dgm:presLayoutVars>
          <dgm:chMax val="0"/>
          <dgm:chPref val="0"/>
        </dgm:presLayoutVars>
      </dgm:prSet>
      <dgm:spPr/>
    </dgm:pt>
    <dgm:pt modelId="{E179A35D-74C3-4B0D-BD85-57AB88CD6DD6}" type="pres">
      <dgm:prSet presAssocID="{76A222F2-8B4B-467D-A678-F8B9B298C3EA}" presName="desTx" presStyleLbl="revTx" presStyleIdx="2" presStyleCnt="4">
        <dgm:presLayoutVars/>
      </dgm:prSet>
      <dgm:spPr/>
    </dgm:pt>
    <dgm:pt modelId="{90145FAE-BAD6-4060-BD84-EDE59D47573E}" type="pres">
      <dgm:prSet presAssocID="{407E516D-4374-49AE-B786-654B5CD7A351}" presName="sibTrans" presStyleCnt="0"/>
      <dgm:spPr/>
    </dgm:pt>
    <dgm:pt modelId="{2C557534-32A5-44BD-9F53-475F84DD46FE}" type="pres">
      <dgm:prSet presAssocID="{DA0F0CF4-ABEB-47EB-8A7A-0F1914F54CFA}" presName="compNode" presStyleCnt="0"/>
      <dgm:spPr/>
    </dgm:pt>
    <dgm:pt modelId="{6EFE347E-FB18-4646-AE18-5C2A9CBCC55B}" type="pres">
      <dgm:prSet presAssocID="{DA0F0CF4-ABEB-47EB-8A7A-0F1914F54CFA}" presName="bgRect" presStyleLbl="bgShp" presStyleIdx="2" presStyleCnt="3"/>
      <dgm:spPr/>
    </dgm:pt>
    <dgm:pt modelId="{797E720D-E857-4563-8861-DE8586B5B1A7}" type="pres">
      <dgm:prSet presAssocID="{DA0F0CF4-ABEB-47EB-8A7A-0F1914F54CF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aker Phone"/>
        </a:ext>
      </dgm:extLst>
    </dgm:pt>
    <dgm:pt modelId="{DC833AFD-8D81-466A-A6A4-539F2349ACAB}" type="pres">
      <dgm:prSet presAssocID="{DA0F0CF4-ABEB-47EB-8A7A-0F1914F54CFA}" presName="spaceRect" presStyleCnt="0"/>
      <dgm:spPr/>
    </dgm:pt>
    <dgm:pt modelId="{CB6505D1-DD19-4968-8764-4DF2D40DDF00}" type="pres">
      <dgm:prSet presAssocID="{DA0F0CF4-ABEB-47EB-8A7A-0F1914F54CFA}" presName="parTx" presStyleLbl="revTx" presStyleIdx="3" presStyleCnt="4">
        <dgm:presLayoutVars>
          <dgm:chMax val="0"/>
          <dgm:chPref val="0"/>
        </dgm:presLayoutVars>
      </dgm:prSet>
      <dgm:spPr/>
    </dgm:pt>
  </dgm:ptLst>
  <dgm:cxnLst>
    <dgm:cxn modelId="{BBB57928-8296-4556-89B9-0B7A420733DA}" srcId="{76A222F2-8B4B-467D-A678-F8B9B298C3EA}" destId="{36C6C832-28D1-4B68-A1A7-036D44B13697}" srcOrd="0" destOrd="0" parTransId="{D4BBCE9A-FC1B-4D5C-9E98-8440587BBE70}" sibTransId="{C72602D6-F5B2-4C8B-B7D9-08D481D99189}"/>
    <dgm:cxn modelId="{59E5B039-41BE-48D3-88DD-C0ED0314CDE8}" srcId="{CAECFBA1-42E3-47C8-BFA9-EC4693C57FFC}" destId="{B94FDEBD-A884-40C8-AB38-E7757DC61FCD}" srcOrd="0" destOrd="0" parTransId="{8C5FEE47-B931-4E7A-BF57-8C6AC6148D54}" sibTransId="{8E9BED8F-CE00-4210-B067-0160420DAA43}"/>
    <dgm:cxn modelId="{22200C3F-4C7D-453B-8E50-1A4709FBC05B}" srcId="{CAECFBA1-42E3-47C8-BFA9-EC4693C57FFC}" destId="{76A222F2-8B4B-467D-A678-F8B9B298C3EA}" srcOrd="1" destOrd="0" parTransId="{C97026E5-0D43-4DFB-B7A7-70B17E130E83}" sibTransId="{407E516D-4374-49AE-B786-654B5CD7A351}"/>
    <dgm:cxn modelId="{4306CA5B-01E1-477E-9A26-F1D6BBA2DB7C}" type="presOf" srcId="{DA0F0CF4-ABEB-47EB-8A7A-0F1914F54CFA}" destId="{CB6505D1-DD19-4968-8764-4DF2D40DDF00}" srcOrd="0" destOrd="0" presId="urn:microsoft.com/office/officeart/2018/2/layout/IconVerticalSolidList"/>
    <dgm:cxn modelId="{8AC64278-34DC-4D9C-BAB0-BE322678FC6B}" srcId="{76A222F2-8B4B-467D-A678-F8B9B298C3EA}" destId="{AF29B8EA-7B0E-43B3-AC8C-CD399E80262D}" srcOrd="1" destOrd="0" parTransId="{7D46F6C5-FB72-4FA9-B5C1-26994BAB3825}" sibTransId="{8436B30C-F610-4E0B-9251-BA8325B96C26}"/>
    <dgm:cxn modelId="{C69FE57B-9FAF-4BE6-B4FA-EB757F8D7491}" type="presOf" srcId="{AF29B8EA-7B0E-43B3-AC8C-CD399E80262D}" destId="{E179A35D-74C3-4B0D-BD85-57AB88CD6DD6}" srcOrd="0" destOrd="1" presId="urn:microsoft.com/office/officeart/2018/2/layout/IconVerticalSolidList"/>
    <dgm:cxn modelId="{19F9D4BB-C0CE-4458-BEFA-070C592F0343}" type="presOf" srcId="{CAECFBA1-42E3-47C8-BFA9-EC4693C57FFC}" destId="{726519EF-66FA-40AA-A102-83C8AD3583D0}" srcOrd="0" destOrd="0" presId="urn:microsoft.com/office/officeart/2018/2/layout/IconVerticalSolidList"/>
    <dgm:cxn modelId="{D76209D0-58EE-431F-B5DC-5FD37A080AED}" type="presOf" srcId="{36C6C832-28D1-4B68-A1A7-036D44B13697}" destId="{E179A35D-74C3-4B0D-BD85-57AB88CD6DD6}" srcOrd="0" destOrd="0" presId="urn:microsoft.com/office/officeart/2018/2/layout/IconVerticalSolidList"/>
    <dgm:cxn modelId="{457035E6-FDB5-417F-8709-AF0EEF705F03}" srcId="{CAECFBA1-42E3-47C8-BFA9-EC4693C57FFC}" destId="{DA0F0CF4-ABEB-47EB-8A7A-0F1914F54CFA}" srcOrd="2" destOrd="0" parTransId="{FE55CD7D-79E9-43E8-A981-902B1F33CC8A}" sibTransId="{0E358C4A-444E-45AA-9768-6E7B64C30E73}"/>
    <dgm:cxn modelId="{A1E902EC-BA03-4E2B-8A87-309B860A09E0}" type="presOf" srcId="{76A222F2-8B4B-467D-A678-F8B9B298C3EA}" destId="{0B1E38AF-D5E6-4FD1-892E-5B7C948CF206}" srcOrd="0" destOrd="0" presId="urn:microsoft.com/office/officeart/2018/2/layout/IconVerticalSolidList"/>
    <dgm:cxn modelId="{2418FBEC-7049-4AFB-8EF5-DFE7BF03AE02}" type="presOf" srcId="{B94FDEBD-A884-40C8-AB38-E7757DC61FCD}" destId="{388E7187-B771-4AD1-8CCD-2A0BE0A37ACD}" srcOrd="0" destOrd="0" presId="urn:microsoft.com/office/officeart/2018/2/layout/IconVerticalSolidList"/>
    <dgm:cxn modelId="{44D53025-9A3A-4B51-A5BD-0CA66D00184E}" type="presParOf" srcId="{726519EF-66FA-40AA-A102-83C8AD3583D0}" destId="{5742866B-D7B6-4624-8CC5-BC08F1CC0AA6}" srcOrd="0" destOrd="0" presId="urn:microsoft.com/office/officeart/2018/2/layout/IconVerticalSolidList"/>
    <dgm:cxn modelId="{C287302E-2BB8-4F7C-A839-C0DC35C8B830}" type="presParOf" srcId="{5742866B-D7B6-4624-8CC5-BC08F1CC0AA6}" destId="{81CD5CAD-90BD-4DD1-A4A4-00352A27F5F7}" srcOrd="0" destOrd="0" presId="urn:microsoft.com/office/officeart/2018/2/layout/IconVerticalSolidList"/>
    <dgm:cxn modelId="{D39A2E6A-5A57-43B5-84A1-756DC4187003}" type="presParOf" srcId="{5742866B-D7B6-4624-8CC5-BC08F1CC0AA6}" destId="{3AF780C6-4452-423E-AF05-B70EB079D42E}" srcOrd="1" destOrd="0" presId="urn:microsoft.com/office/officeart/2018/2/layout/IconVerticalSolidList"/>
    <dgm:cxn modelId="{F7B689D2-A698-4D9E-9C3F-4BA92006A8A4}" type="presParOf" srcId="{5742866B-D7B6-4624-8CC5-BC08F1CC0AA6}" destId="{AC224D15-05B2-416F-B2E2-2C82C5AA7636}" srcOrd="2" destOrd="0" presId="urn:microsoft.com/office/officeart/2018/2/layout/IconVerticalSolidList"/>
    <dgm:cxn modelId="{C23FF6DB-9769-4C3F-AA27-20AB85833D1F}" type="presParOf" srcId="{5742866B-D7B6-4624-8CC5-BC08F1CC0AA6}" destId="{388E7187-B771-4AD1-8CCD-2A0BE0A37ACD}" srcOrd="3" destOrd="0" presId="urn:microsoft.com/office/officeart/2018/2/layout/IconVerticalSolidList"/>
    <dgm:cxn modelId="{93B9A066-1B09-4D58-AD20-0AC068F3073E}" type="presParOf" srcId="{726519EF-66FA-40AA-A102-83C8AD3583D0}" destId="{829147ED-32D3-4B28-8D43-AD0EEF40188E}" srcOrd="1" destOrd="0" presId="urn:microsoft.com/office/officeart/2018/2/layout/IconVerticalSolidList"/>
    <dgm:cxn modelId="{E959901F-6A12-46B4-A3B2-8085596850B6}" type="presParOf" srcId="{726519EF-66FA-40AA-A102-83C8AD3583D0}" destId="{5E28143D-26AB-4A9E-AD82-BE35B49F94B2}" srcOrd="2" destOrd="0" presId="urn:microsoft.com/office/officeart/2018/2/layout/IconVerticalSolidList"/>
    <dgm:cxn modelId="{1035F0D9-2739-4DBE-A28F-5AD8D3126B56}" type="presParOf" srcId="{5E28143D-26AB-4A9E-AD82-BE35B49F94B2}" destId="{CA8DFB8D-50F5-4580-9941-44973B927E82}" srcOrd="0" destOrd="0" presId="urn:microsoft.com/office/officeart/2018/2/layout/IconVerticalSolidList"/>
    <dgm:cxn modelId="{D5C983E1-A8D8-456D-9DF9-CC9D847BFA7A}" type="presParOf" srcId="{5E28143D-26AB-4A9E-AD82-BE35B49F94B2}" destId="{09914927-BA79-4C33-B117-10FAE9315203}" srcOrd="1" destOrd="0" presId="urn:microsoft.com/office/officeart/2018/2/layout/IconVerticalSolidList"/>
    <dgm:cxn modelId="{D0438F96-4AD3-42D7-AB46-C1FBE92AF1D8}" type="presParOf" srcId="{5E28143D-26AB-4A9E-AD82-BE35B49F94B2}" destId="{82876A6F-0EED-451E-BBCD-EC341784B6BA}" srcOrd="2" destOrd="0" presId="urn:microsoft.com/office/officeart/2018/2/layout/IconVerticalSolidList"/>
    <dgm:cxn modelId="{5E17EC04-7F25-470B-BA18-C3A73219F331}" type="presParOf" srcId="{5E28143D-26AB-4A9E-AD82-BE35B49F94B2}" destId="{0B1E38AF-D5E6-4FD1-892E-5B7C948CF206}" srcOrd="3" destOrd="0" presId="urn:microsoft.com/office/officeart/2018/2/layout/IconVerticalSolidList"/>
    <dgm:cxn modelId="{E2081B99-9EF8-4E57-AF4A-3189CB09BEB8}" type="presParOf" srcId="{5E28143D-26AB-4A9E-AD82-BE35B49F94B2}" destId="{E179A35D-74C3-4B0D-BD85-57AB88CD6DD6}" srcOrd="4" destOrd="0" presId="urn:microsoft.com/office/officeart/2018/2/layout/IconVerticalSolidList"/>
    <dgm:cxn modelId="{1CB91DD7-0894-442E-8356-E8E96DADD886}" type="presParOf" srcId="{726519EF-66FA-40AA-A102-83C8AD3583D0}" destId="{90145FAE-BAD6-4060-BD84-EDE59D47573E}" srcOrd="3" destOrd="0" presId="urn:microsoft.com/office/officeart/2018/2/layout/IconVerticalSolidList"/>
    <dgm:cxn modelId="{ED53F717-F2D4-479F-B98A-032678397095}" type="presParOf" srcId="{726519EF-66FA-40AA-A102-83C8AD3583D0}" destId="{2C557534-32A5-44BD-9F53-475F84DD46FE}" srcOrd="4" destOrd="0" presId="urn:microsoft.com/office/officeart/2018/2/layout/IconVerticalSolidList"/>
    <dgm:cxn modelId="{0FAF68D2-0162-4785-A1B8-5677220C0185}" type="presParOf" srcId="{2C557534-32A5-44BD-9F53-475F84DD46FE}" destId="{6EFE347E-FB18-4646-AE18-5C2A9CBCC55B}" srcOrd="0" destOrd="0" presId="urn:microsoft.com/office/officeart/2018/2/layout/IconVerticalSolidList"/>
    <dgm:cxn modelId="{0BD1553D-6EDD-4FD3-B0DB-D486A42FB19D}" type="presParOf" srcId="{2C557534-32A5-44BD-9F53-475F84DD46FE}" destId="{797E720D-E857-4563-8861-DE8586B5B1A7}" srcOrd="1" destOrd="0" presId="urn:microsoft.com/office/officeart/2018/2/layout/IconVerticalSolidList"/>
    <dgm:cxn modelId="{CD42DC8F-4239-4207-8E51-609F2DFDF12B}" type="presParOf" srcId="{2C557534-32A5-44BD-9F53-475F84DD46FE}" destId="{DC833AFD-8D81-466A-A6A4-539F2349ACAB}" srcOrd="2" destOrd="0" presId="urn:microsoft.com/office/officeart/2018/2/layout/IconVerticalSolidList"/>
    <dgm:cxn modelId="{6BF60A54-BC25-4E9B-98CC-890F3FD4A80B}" type="presParOf" srcId="{2C557534-32A5-44BD-9F53-475F84DD46FE}" destId="{CB6505D1-DD19-4968-8764-4DF2D40DDF0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E42DDCC5-92EF-43D6-A83E-171CC5F1AC64}"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C120521-DF90-46A9-BBEA-01B13D2B6AB0}">
      <dgm:prSet/>
      <dgm:spPr/>
      <dgm:t>
        <a:bodyPr/>
        <a:lstStyle/>
        <a:p>
          <a:pPr>
            <a:lnSpc>
              <a:spcPct val="100000"/>
            </a:lnSpc>
            <a:defRPr cap="all"/>
          </a:pPr>
          <a:r>
            <a:rPr lang="en-US"/>
            <a:t>Full-Time maintenance staff will work weekends</a:t>
          </a:r>
        </a:p>
      </dgm:t>
    </dgm:pt>
    <dgm:pt modelId="{7072E001-9097-42F0-BE25-06A3F4462EE5}" type="parTrans" cxnId="{DFAD678F-AC05-4DA4-B2C1-ACD9D4A1FFD0}">
      <dgm:prSet/>
      <dgm:spPr/>
      <dgm:t>
        <a:bodyPr/>
        <a:lstStyle/>
        <a:p>
          <a:endParaRPr lang="en-US"/>
        </a:p>
      </dgm:t>
    </dgm:pt>
    <dgm:pt modelId="{B59AD4BF-4785-49D7-A1F8-45AF7DEEEB43}" type="sibTrans" cxnId="{DFAD678F-AC05-4DA4-B2C1-ACD9D4A1FFD0}">
      <dgm:prSet/>
      <dgm:spPr/>
      <dgm:t>
        <a:bodyPr/>
        <a:lstStyle/>
        <a:p>
          <a:endParaRPr lang="en-US"/>
        </a:p>
      </dgm:t>
    </dgm:pt>
    <dgm:pt modelId="{835E9869-6256-49D6-B61F-594185E2C24D}">
      <dgm:prSet/>
      <dgm:spPr/>
      <dgm:t>
        <a:bodyPr/>
        <a:lstStyle/>
        <a:p>
          <a:pPr>
            <a:lnSpc>
              <a:spcPct val="100000"/>
            </a:lnSpc>
            <a:defRPr cap="all"/>
          </a:pPr>
          <a:r>
            <a:rPr lang="en-US"/>
            <a:t>Call with issues on weekends (after checking situation)</a:t>
          </a:r>
        </a:p>
      </dgm:t>
    </dgm:pt>
    <dgm:pt modelId="{DC02C288-E692-4548-88EE-85FD0841FAA9}" type="parTrans" cxnId="{0E0E1273-A993-4CAF-9574-C711B21C153B}">
      <dgm:prSet/>
      <dgm:spPr/>
      <dgm:t>
        <a:bodyPr/>
        <a:lstStyle/>
        <a:p>
          <a:endParaRPr lang="en-US"/>
        </a:p>
      </dgm:t>
    </dgm:pt>
    <dgm:pt modelId="{0FD50FA0-48EB-4300-818A-6880DC813C7A}" type="sibTrans" cxnId="{0E0E1273-A993-4CAF-9574-C711B21C153B}">
      <dgm:prSet/>
      <dgm:spPr/>
      <dgm:t>
        <a:bodyPr/>
        <a:lstStyle/>
        <a:p>
          <a:endParaRPr lang="en-US"/>
        </a:p>
      </dgm:t>
    </dgm:pt>
    <dgm:pt modelId="{143A6DE7-2059-4D58-A4FD-5B85D232200E}">
      <dgm:prSet/>
      <dgm:spPr/>
      <dgm:t>
        <a:bodyPr/>
        <a:lstStyle/>
        <a:p>
          <a:pPr>
            <a:lnSpc>
              <a:spcPct val="100000"/>
            </a:lnSpc>
            <a:defRPr cap="all"/>
          </a:pPr>
          <a:r>
            <a:rPr lang="en-US"/>
            <a:t>Send email to Operations Manager or Superintendent</a:t>
          </a:r>
        </a:p>
      </dgm:t>
    </dgm:pt>
    <dgm:pt modelId="{1DC61F55-84A3-48A8-8C09-0D801058937A}" type="parTrans" cxnId="{CA560A60-F7CB-40AD-8924-B81D6B602416}">
      <dgm:prSet/>
      <dgm:spPr/>
      <dgm:t>
        <a:bodyPr/>
        <a:lstStyle/>
        <a:p>
          <a:endParaRPr lang="en-US"/>
        </a:p>
      </dgm:t>
    </dgm:pt>
    <dgm:pt modelId="{05780590-698F-452B-8F58-0F21EF061793}" type="sibTrans" cxnId="{CA560A60-F7CB-40AD-8924-B81D6B602416}">
      <dgm:prSet/>
      <dgm:spPr/>
      <dgm:t>
        <a:bodyPr/>
        <a:lstStyle/>
        <a:p>
          <a:endParaRPr lang="en-US"/>
        </a:p>
      </dgm:t>
    </dgm:pt>
    <dgm:pt modelId="{060D932A-5320-4137-8C87-8477A6A1C585}">
      <dgm:prSet/>
      <dgm:spPr/>
      <dgm:t>
        <a:bodyPr/>
        <a:lstStyle/>
        <a:p>
          <a:pPr>
            <a:lnSpc>
              <a:spcPct val="100000"/>
            </a:lnSpc>
            <a:defRPr cap="all"/>
          </a:pPr>
          <a:r>
            <a:rPr lang="en-US" dirty="0"/>
            <a:t>Do not contact Maintenance on Monday and Tuesday </a:t>
          </a:r>
        </a:p>
      </dgm:t>
    </dgm:pt>
    <dgm:pt modelId="{0FE91970-BDB2-4F04-9B7C-A1B73805C637}" type="parTrans" cxnId="{2718A8B3-E7FD-4C0B-9C3F-053222CCDF2C}">
      <dgm:prSet/>
      <dgm:spPr/>
      <dgm:t>
        <a:bodyPr/>
        <a:lstStyle/>
        <a:p>
          <a:endParaRPr lang="en-US"/>
        </a:p>
      </dgm:t>
    </dgm:pt>
    <dgm:pt modelId="{E1A738B3-2258-4E2D-9BEE-94FC2FC6F17A}" type="sibTrans" cxnId="{2718A8B3-E7FD-4C0B-9C3F-053222CCDF2C}">
      <dgm:prSet/>
      <dgm:spPr/>
      <dgm:t>
        <a:bodyPr/>
        <a:lstStyle/>
        <a:p>
          <a:endParaRPr lang="en-US"/>
        </a:p>
      </dgm:t>
    </dgm:pt>
    <dgm:pt modelId="{7500721F-148E-4A8B-8E2B-23A4D43C3FB5}" type="pres">
      <dgm:prSet presAssocID="{E42DDCC5-92EF-43D6-A83E-171CC5F1AC64}" presName="root" presStyleCnt="0">
        <dgm:presLayoutVars>
          <dgm:dir/>
          <dgm:resizeHandles val="exact"/>
        </dgm:presLayoutVars>
      </dgm:prSet>
      <dgm:spPr/>
    </dgm:pt>
    <dgm:pt modelId="{B0BFDC64-C99A-4600-86AA-EE5BDED3090C}" type="pres">
      <dgm:prSet presAssocID="{8C120521-DF90-46A9-BBEA-01B13D2B6AB0}" presName="compNode" presStyleCnt="0"/>
      <dgm:spPr/>
    </dgm:pt>
    <dgm:pt modelId="{7ACB196C-9CE5-4D47-8D9B-5F6564724FC4}" type="pres">
      <dgm:prSet presAssocID="{8C120521-DF90-46A9-BBEA-01B13D2B6AB0}" presName="iconBgRect" presStyleLbl="bgShp" presStyleIdx="0" presStyleCnt="4"/>
      <dgm:spPr>
        <a:prstGeom prst="round2DiagRect">
          <a:avLst>
            <a:gd name="adj1" fmla="val 29727"/>
            <a:gd name="adj2" fmla="val 0"/>
          </a:avLst>
        </a:prstGeom>
      </dgm:spPr>
    </dgm:pt>
    <dgm:pt modelId="{819C0F46-E1BF-4B2A-8DE3-BAC8875242D7}" type="pres">
      <dgm:prSet presAssocID="{8C120521-DF90-46A9-BBEA-01B13D2B6AB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E869B1CF-C21F-4886-9077-F285770036BE}" type="pres">
      <dgm:prSet presAssocID="{8C120521-DF90-46A9-BBEA-01B13D2B6AB0}" presName="spaceRect" presStyleCnt="0"/>
      <dgm:spPr/>
    </dgm:pt>
    <dgm:pt modelId="{F1D7258A-F089-4216-8EC1-26B117B56DAF}" type="pres">
      <dgm:prSet presAssocID="{8C120521-DF90-46A9-BBEA-01B13D2B6AB0}" presName="textRect" presStyleLbl="revTx" presStyleIdx="0" presStyleCnt="4">
        <dgm:presLayoutVars>
          <dgm:chMax val="1"/>
          <dgm:chPref val="1"/>
        </dgm:presLayoutVars>
      </dgm:prSet>
      <dgm:spPr/>
    </dgm:pt>
    <dgm:pt modelId="{C8F8D225-924F-4161-9BF6-4BDA48AEB69F}" type="pres">
      <dgm:prSet presAssocID="{B59AD4BF-4785-49D7-A1F8-45AF7DEEEB43}" presName="sibTrans" presStyleCnt="0"/>
      <dgm:spPr/>
    </dgm:pt>
    <dgm:pt modelId="{1A3AB2BA-F30D-48EE-BAF7-3F05D2E4F3A1}" type="pres">
      <dgm:prSet presAssocID="{835E9869-6256-49D6-B61F-594185E2C24D}" presName="compNode" presStyleCnt="0"/>
      <dgm:spPr/>
    </dgm:pt>
    <dgm:pt modelId="{75C74654-4F8C-40A5-A794-79355EBEE4BA}" type="pres">
      <dgm:prSet presAssocID="{835E9869-6256-49D6-B61F-594185E2C24D}" presName="iconBgRect" presStyleLbl="bgShp" presStyleIdx="1" presStyleCnt="4"/>
      <dgm:spPr>
        <a:prstGeom prst="round2DiagRect">
          <a:avLst>
            <a:gd name="adj1" fmla="val 29727"/>
            <a:gd name="adj2" fmla="val 0"/>
          </a:avLst>
        </a:prstGeom>
      </dgm:spPr>
    </dgm:pt>
    <dgm:pt modelId="{35B2D83E-12DA-4837-955E-5BBD2D676BFD}" type="pres">
      <dgm:prSet presAssocID="{835E9869-6256-49D6-B61F-594185E2C24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B488583C-EA43-43A8-BCC2-B327EDDA7C15}" type="pres">
      <dgm:prSet presAssocID="{835E9869-6256-49D6-B61F-594185E2C24D}" presName="spaceRect" presStyleCnt="0"/>
      <dgm:spPr/>
    </dgm:pt>
    <dgm:pt modelId="{BAC0754F-730D-47D6-AE4C-70533BA80D99}" type="pres">
      <dgm:prSet presAssocID="{835E9869-6256-49D6-B61F-594185E2C24D}" presName="textRect" presStyleLbl="revTx" presStyleIdx="1" presStyleCnt="4">
        <dgm:presLayoutVars>
          <dgm:chMax val="1"/>
          <dgm:chPref val="1"/>
        </dgm:presLayoutVars>
      </dgm:prSet>
      <dgm:spPr/>
    </dgm:pt>
    <dgm:pt modelId="{81319639-B677-4D63-95D8-8F4410AE13B1}" type="pres">
      <dgm:prSet presAssocID="{0FD50FA0-48EB-4300-818A-6880DC813C7A}" presName="sibTrans" presStyleCnt="0"/>
      <dgm:spPr/>
    </dgm:pt>
    <dgm:pt modelId="{8BB928BE-E088-44E1-87FD-80FF1BD1171E}" type="pres">
      <dgm:prSet presAssocID="{143A6DE7-2059-4D58-A4FD-5B85D232200E}" presName="compNode" presStyleCnt="0"/>
      <dgm:spPr/>
    </dgm:pt>
    <dgm:pt modelId="{F72475FF-FFD8-4A26-8352-796B6457A3AA}" type="pres">
      <dgm:prSet presAssocID="{143A6DE7-2059-4D58-A4FD-5B85D232200E}" presName="iconBgRect" presStyleLbl="bgShp" presStyleIdx="2" presStyleCnt="4"/>
      <dgm:spPr>
        <a:prstGeom prst="round2DiagRect">
          <a:avLst>
            <a:gd name="adj1" fmla="val 29727"/>
            <a:gd name="adj2" fmla="val 0"/>
          </a:avLst>
        </a:prstGeom>
      </dgm:spPr>
    </dgm:pt>
    <dgm:pt modelId="{D42F7165-4A1F-4DDD-8E6C-117F75B4CDAB}" type="pres">
      <dgm:prSet presAssocID="{143A6DE7-2059-4D58-A4FD-5B85D232200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nvelope"/>
        </a:ext>
      </dgm:extLst>
    </dgm:pt>
    <dgm:pt modelId="{B5FAEED3-AA72-4EF4-9757-7D9E91378F79}" type="pres">
      <dgm:prSet presAssocID="{143A6DE7-2059-4D58-A4FD-5B85D232200E}" presName="spaceRect" presStyleCnt="0"/>
      <dgm:spPr/>
    </dgm:pt>
    <dgm:pt modelId="{78D8AE3E-794C-4566-AEC2-E2B1845E94F7}" type="pres">
      <dgm:prSet presAssocID="{143A6DE7-2059-4D58-A4FD-5B85D232200E}" presName="textRect" presStyleLbl="revTx" presStyleIdx="2" presStyleCnt="4">
        <dgm:presLayoutVars>
          <dgm:chMax val="1"/>
          <dgm:chPref val="1"/>
        </dgm:presLayoutVars>
      </dgm:prSet>
      <dgm:spPr/>
    </dgm:pt>
    <dgm:pt modelId="{63B46B4C-BD85-42AE-92C3-FEF55684F0A1}" type="pres">
      <dgm:prSet presAssocID="{05780590-698F-452B-8F58-0F21EF061793}" presName="sibTrans" presStyleCnt="0"/>
      <dgm:spPr/>
    </dgm:pt>
    <dgm:pt modelId="{F8B3DFA6-EC4B-4634-A13D-67CE6E2A47D9}" type="pres">
      <dgm:prSet presAssocID="{060D932A-5320-4137-8C87-8477A6A1C585}" presName="compNode" presStyleCnt="0"/>
      <dgm:spPr/>
    </dgm:pt>
    <dgm:pt modelId="{0A802A61-3FC9-4EE5-AC4C-A986FAF59607}" type="pres">
      <dgm:prSet presAssocID="{060D932A-5320-4137-8C87-8477A6A1C585}" presName="iconBgRect" presStyleLbl="bgShp" presStyleIdx="3" presStyleCnt="4"/>
      <dgm:spPr>
        <a:prstGeom prst="round2DiagRect">
          <a:avLst>
            <a:gd name="adj1" fmla="val 29727"/>
            <a:gd name="adj2" fmla="val 0"/>
          </a:avLst>
        </a:prstGeom>
      </dgm:spPr>
    </dgm:pt>
    <dgm:pt modelId="{7E71A90B-2AC0-41A2-93FE-9C8B54ADEB95}" type="pres">
      <dgm:prSet presAssocID="{060D932A-5320-4137-8C87-8477A6A1C58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aker Phone"/>
        </a:ext>
      </dgm:extLst>
    </dgm:pt>
    <dgm:pt modelId="{A93FF5A6-ECF5-43A6-B970-7AD2F82F8122}" type="pres">
      <dgm:prSet presAssocID="{060D932A-5320-4137-8C87-8477A6A1C585}" presName="spaceRect" presStyleCnt="0"/>
      <dgm:spPr/>
    </dgm:pt>
    <dgm:pt modelId="{9A4CE8B5-297C-4F59-8873-9680657D2680}" type="pres">
      <dgm:prSet presAssocID="{060D932A-5320-4137-8C87-8477A6A1C585}" presName="textRect" presStyleLbl="revTx" presStyleIdx="3" presStyleCnt="4">
        <dgm:presLayoutVars>
          <dgm:chMax val="1"/>
          <dgm:chPref val="1"/>
        </dgm:presLayoutVars>
      </dgm:prSet>
      <dgm:spPr/>
    </dgm:pt>
  </dgm:ptLst>
  <dgm:cxnLst>
    <dgm:cxn modelId="{BB57DE1F-93ED-4AE8-B1DF-8F82FDCE8A06}" type="presOf" srcId="{8C120521-DF90-46A9-BBEA-01B13D2B6AB0}" destId="{F1D7258A-F089-4216-8EC1-26B117B56DAF}" srcOrd="0" destOrd="0" presId="urn:microsoft.com/office/officeart/2018/5/layout/IconLeafLabelList"/>
    <dgm:cxn modelId="{233DF133-7D6D-4C16-84F4-35197B65181F}" type="presOf" srcId="{143A6DE7-2059-4D58-A4FD-5B85D232200E}" destId="{78D8AE3E-794C-4566-AEC2-E2B1845E94F7}" srcOrd="0" destOrd="0" presId="urn:microsoft.com/office/officeart/2018/5/layout/IconLeafLabelList"/>
    <dgm:cxn modelId="{CA560A60-F7CB-40AD-8924-B81D6B602416}" srcId="{E42DDCC5-92EF-43D6-A83E-171CC5F1AC64}" destId="{143A6DE7-2059-4D58-A4FD-5B85D232200E}" srcOrd="2" destOrd="0" parTransId="{1DC61F55-84A3-48A8-8C09-0D801058937A}" sibTransId="{05780590-698F-452B-8F58-0F21EF061793}"/>
    <dgm:cxn modelId="{F6C33550-3237-4863-AF9A-C7FCA780693C}" type="presOf" srcId="{060D932A-5320-4137-8C87-8477A6A1C585}" destId="{9A4CE8B5-297C-4F59-8873-9680657D2680}" srcOrd="0" destOrd="0" presId="urn:microsoft.com/office/officeart/2018/5/layout/IconLeafLabelList"/>
    <dgm:cxn modelId="{0E0E1273-A993-4CAF-9574-C711B21C153B}" srcId="{E42DDCC5-92EF-43D6-A83E-171CC5F1AC64}" destId="{835E9869-6256-49D6-B61F-594185E2C24D}" srcOrd="1" destOrd="0" parTransId="{DC02C288-E692-4548-88EE-85FD0841FAA9}" sibTransId="{0FD50FA0-48EB-4300-818A-6880DC813C7A}"/>
    <dgm:cxn modelId="{DFAD678F-AC05-4DA4-B2C1-ACD9D4A1FFD0}" srcId="{E42DDCC5-92EF-43D6-A83E-171CC5F1AC64}" destId="{8C120521-DF90-46A9-BBEA-01B13D2B6AB0}" srcOrd="0" destOrd="0" parTransId="{7072E001-9097-42F0-BE25-06A3F4462EE5}" sibTransId="{B59AD4BF-4785-49D7-A1F8-45AF7DEEEB43}"/>
    <dgm:cxn modelId="{2718A8B3-E7FD-4C0B-9C3F-053222CCDF2C}" srcId="{E42DDCC5-92EF-43D6-A83E-171CC5F1AC64}" destId="{060D932A-5320-4137-8C87-8477A6A1C585}" srcOrd="3" destOrd="0" parTransId="{0FE91970-BDB2-4F04-9B7C-A1B73805C637}" sibTransId="{E1A738B3-2258-4E2D-9BEE-94FC2FC6F17A}"/>
    <dgm:cxn modelId="{EC6439C5-7325-49B1-ABB0-AB316CC0AC40}" type="presOf" srcId="{E42DDCC5-92EF-43D6-A83E-171CC5F1AC64}" destId="{7500721F-148E-4A8B-8E2B-23A4D43C3FB5}" srcOrd="0" destOrd="0" presId="urn:microsoft.com/office/officeart/2018/5/layout/IconLeafLabelList"/>
    <dgm:cxn modelId="{F822A3E5-C3B9-41A5-BBEE-E2ACB3DF867F}" type="presOf" srcId="{835E9869-6256-49D6-B61F-594185E2C24D}" destId="{BAC0754F-730D-47D6-AE4C-70533BA80D99}" srcOrd="0" destOrd="0" presId="urn:microsoft.com/office/officeart/2018/5/layout/IconLeafLabelList"/>
    <dgm:cxn modelId="{A23D5598-6EAB-454D-A0E4-42FB9A128330}" type="presParOf" srcId="{7500721F-148E-4A8B-8E2B-23A4D43C3FB5}" destId="{B0BFDC64-C99A-4600-86AA-EE5BDED3090C}" srcOrd="0" destOrd="0" presId="urn:microsoft.com/office/officeart/2018/5/layout/IconLeafLabelList"/>
    <dgm:cxn modelId="{2A8DFD8B-BA65-46CC-A378-83D9214BDE83}" type="presParOf" srcId="{B0BFDC64-C99A-4600-86AA-EE5BDED3090C}" destId="{7ACB196C-9CE5-4D47-8D9B-5F6564724FC4}" srcOrd="0" destOrd="0" presId="urn:microsoft.com/office/officeart/2018/5/layout/IconLeafLabelList"/>
    <dgm:cxn modelId="{B2066AA5-98DB-4294-9C1E-B892EF4DB2FE}" type="presParOf" srcId="{B0BFDC64-C99A-4600-86AA-EE5BDED3090C}" destId="{819C0F46-E1BF-4B2A-8DE3-BAC8875242D7}" srcOrd="1" destOrd="0" presId="urn:microsoft.com/office/officeart/2018/5/layout/IconLeafLabelList"/>
    <dgm:cxn modelId="{1CA19C7D-8ADE-4B1C-B93D-3F9E006E3344}" type="presParOf" srcId="{B0BFDC64-C99A-4600-86AA-EE5BDED3090C}" destId="{E869B1CF-C21F-4886-9077-F285770036BE}" srcOrd="2" destOrd="0" presId="urn:microsoft.com/office/officeart/2018/5/layout/IconLeafLabelList"/>
    <dgm:cxn modelId="{8A69BE58-699F-45A3-AA64-3CC7F5533A69}" type="presParOf" srcId="{B0BFDC64-C99A-4600-86AA-EE5BDED3090C}" destId="{F1D7258A-F089-4216-8EC1-26B117B56DAF}" srcOrd="3" destOrd="0" presId="urn:microsoft.com/office/officeart/2018/5/layout/IconLeafLabelList"/>
    <dgm:cxn modelId="{06E12418-E657-44C4-A6FE-9FBCF14C314E}" type="presParOf" srcId="{7500721F-148E-4A8B-8E2B-23A4D43C3FB5}" destId="{C8F8D225-924F-4161-9BF6-4BDA48AEB69F}" srcOrd="1" destOrd="0" presId="urn:microsoft.com/office/officeart/2018/5/layout/IconLeafLabelList"/>
    <dgm:cxn modelId="{D8780BCB-6F36-4991-804A-7013A008649B}" type="presParOf" srcId="{7500721F-148E-4A8B-8E2B-23A4D43C3FB5}" destId="{1A3AB2BA-F30D-48EE-BAF7-3F05D2E4F3A1}" srcOrd="2" destOrd="0" presId="urn:microsoft.com/office/officeart/2018/5/layout/IconLeafLabelList"/>
    <dgm:cxn modelId="{0D193465-3F86-4572-B1D2-569BC9030C19}" type="presParOf" srcId="{1A3AB2BA-F30D-48EE-BAF7-3F05D2E4F3A1}" destId="{75C74654-4F8C-40A5-A794-79355EBEE4BA}" srcOrd="0" destOrd="0" presId="urn:microsoft.com/office/officeart/2018/5/layout/IconLeafLabelList"/>
    <dgm:cxn modelId="{D0AAAB09-8479-4A4F-ACA8-6489CFC25120}" type="presParOf" srcId="{1A3AB2BA-F30D-48EE-BAF7-3F05D2E4F3A1}" destId="{35B2D83E-12DA-4837-955E-5BBD2D676BFD}" srcOrd="1" destOrd="0" presId="urn:microsoft.com/office/officeart/2018/5/layout/IconLeafLabelList"/>
    <dgm:cxn modelId="{0BD15DE1-6ADE-4A04-A6BC-47F65BCFD0D9}" type="presParOf" srcId="{1A3AB2BA-F30D-48EE-BAF7-3F05D2E4F3A1}" destId="{B488583C-EA43-43A8-BCC2-B327EDDA7C15}" srcOrd="2" destOrd="0" presId="urn:microsoft.com/office/officeart/2018/5/layout/IconLeafLabelList"/>
    <dgm:cxn modelId="{218C64CB-193C-403E-85A7-21370B5CE641}" type="presParOf" srcId="{1A3AB2BA-F30D-48EE-BAF7-3F05D2E4F3A1}" destId="{BAC0754F-730D-47D6-AE4C-70533BA80D99}" srcOrd="3" destOrd="0" presId="urn:microsoft.com/office/officeart/2018/5/layout/IconLeafLabelList"/>
    <dgm:cxn modelId="{6B845894-080D-49E2-8FB8-CD42669EFE6D}" type="presParOf" srcId="{7500721F-148E-4A8B-8E2B-23A4D43C3FB5}" destId="{81319639-B677-4D63-95D8-8F4410AE13B1}" srcOrd="3" destOrd="0" presId="urn:microsoft.com/office/officeart/2018/5/layout/IconLeafLabelList"/>
    <dgm:cxn modelId="{BDB34143-EEE9-4AA5-B9EB-B5435DF96BFE}" type="presParOf" srcId="{7500721F-148E-4A8B-8E2B-23A4D43C3FB5}" destId="{8BB928BE-E088-44E1-87FD-80FF1BD1171E}" srcOrd="4" destOrd="0" presId="urn:microsoft.com/office/officeart/2018/5/layout/IconLeafLabelList"/>
    <dgm:cxn modelId="{BF21766D-3ACB-4642-B508-00764B987EF6}" type="presParOf" srcId="{8BB928BE-E088-44E1-87FD-80FF1BD1171E}" destId="{F72475FF-FFD8-4A26-8352-796B6457A3AA}" srcOrd="0" destOrd="0" presId="urn:microsoft.com/office/officeart/2018/5/layout/IconLeafLabelList"/>
    <dgm:cxn modelId="{021A31FD-8028-4DCB-89D0-3BD6B42A7A4F}" type="presParOf" srcId="{8BB928BE-E088-44E1-87FD-80FF1BD1171E}" destId="{D42F7165-4A1F-4DDD-8E6C-117F75B4CDAB}" srcOrd="1" destOrd="0" presId="urn:microsoft.com/office/officeart/2018/5/layout/IconLeafLabelList"/>
    <dgm:cxn modelId="{5FF29476-F8F8-4516-BC40-A44494C2FCC0}" type="presParOf" srcId="{8BB928BE-E088-44E1-87FD-80FF1BD1171E}" destId="{B5FAEED3-AA72-4EF4-9757-7D9E91378F79}" srcOrd="2" destOrd="0" presId="urn:microsoft.com/office/officeart/2018/5/layout/IconLeafLabelList"/>
    <dgm:cxn modelId="{48D3F40B-4ABD-46B8-8B6C-20B961D56DCD}" type="presParOf" srcId="{8BB928BE-E088-44E1-87FD-80FF1BD1171E}" destId="{78D8AE3E-794C-4566-AEC2-E2B1845E94F7}" srcOrd="3" destOrd="0" presId="urn:microsoft.com/office/officeart/2018/5/layout/IconLeafLabelList"/>
    <dgm:cxn modelId="{692AAD29-0EF8-4C70-B003-FD3F7076683B}" type="presParOf" srcId="{7500721F-148E-4A8B-8E2B-23A4D43C3FB5}" destId="{63B46B4C-BD85-42AE-92C3-FEF55684F0A1}" srcOrd="5" destOrd="0" presId="urn:microsoft.com/office/officeart/2018/5/layout/IconLeafLabelList"/>
    <dgm:cxn modelId="{2A34D5A3-AD92-4905-A3FD-C6C012B1D2C8}" type="presParOf" srcId="{7500721F-148E-4A8B-8E2B-23A4D43C3FB5}" destId="{F8B3DFA6-EC4B-4634-A13D-67CE6E2A47D9}" srcOrd="6" destOrd="0" presId="urn:microsoft.com/office/officeart/2018/5/layout/IconLeafLabelList"/>
    <dgm:cxn modelId="{69141BBC-4152-4EED-955E-C33B7A1DD070}" type="presParOf" srcId="{F8B3DFA6-EC4B-4634-A13D-67CE6E2A47D9}" destId="{0A802A61-3FC9-4EE5-AC4C-A986FAF59607}" srcOrd="0" destOrd="0" presId="urn:microsoft.com/office/officeart/2018/5/layout/IconLeafLabelList"/>
    <dgm:cxn modelId="{F722319A-9714-4363-A02A-CCBDEF4CEB4E}" type="presParOf" srcId="{F8B3DFA6-EC4B-4634-A13D-67CE6E2A47D9}" destId="{7E71A90B-2AC0-41A2-93FE-9C8B54ADEB95}" srcOrd="1" destOrd="0" presId="urn:microsoft.com/office/officeart/2018/5/layout/IconLeafLabelList"/>
    <dgm:cxn modelId="{C60DAD94-EA48-4791-ACDC-1065B51A7FE3}" type="presParOf" srcId="{F8B3DFA6-EC4B-4634-A13D-67CE6E2A47D9}" destId="{A93FF5A6-ECF5-43A6-B970-7AD2F82F8122}" srcOrd="2" destOrd="0" presId="urn:microsoft.com/office/officeart/2018/5/layout/IconLeafLabelList"/>
    <dgm:cxn modelId="{7FD050F1-826D-4555-BC59-4B2D519C66DB}" type="presParOf" srcId="{F8B3DFA6-EC4B-4634-A13D-67CE6E2A47D9}" destId="{9A4CE8B5-297C-4F59-8873-9680657D2680}"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BFE1A24C-D01A-4632-875A-050419B58F5A}"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5011F04-8602-4557-84C7-11D73DCBB3DE}">
      <dgm:prSet/>
      <dgm:spPr/>
      <dgm:t>
        <a:bodyPr/>
        <a:lstStyle/>
        <a:p>
          <a:pPr>
            <a:lnSpc>
              <a:spcPct val="100000"/>
            </a:lnSpc>
            <a:defRPr cap="all"/>
          </a:pPr>
          <a:r>
            <a:rPr lang="en-US"/>
            <a:t>Laminated copy available</a:t>
          </a:r>
        </a:p>
      </dgm:t>
    </dgm:pt>
    <dgm:pt modelId="{D218B2BB-2D85-4203-B6BA-4C16E07F2BAF}" type="parTrans" cxnId="{4920DBC0-7AD4-44CE-9A77-ED61B3DB9BCA}">
      <dgm:prSet/>
      <dgm:spPr/>
      <dgm:t>
        <a:bodyPr/>
        <a:lstStyle/>
        <a:p>
          <a:endParaRPr lang="en-US"/>
        </a:p>
      </dgm:t>
    </dgm:pt>
    <dgm:pt modelId="{3BB5DF21-9557-440B-843C-9CA48524BB79}" type="sibTrans" cxnId="{4920DBC0-7AD4-44CE-9A77-ED61B3DB9BCA}">
      <dgm:prSet/>
      <dgm:spPr/>
      <dgm:t>
        <a:bodyPr/>
        <a:lstStyle/>
        <a:p>
          <a:endParaRPr lang="en-US"/>
        </a:p>
      </dgm:t>
    </dgm:pt>
    <dgm:pt modelId="{28D3A8D4-F2EA-480F-8287-E89546FB2320}">
      <dgm:prSet/>
      <dgm:spPr/>
      <dgm:t>
        <a:bodyPr/>
        <a:lstStyle/>
        <a:p>
          <a:pPr>
            <a:lnSpc>
              <a:spcPct val="100000"/>
            </a:lnSpc>
            <a:defRPr cap="all"/>
          </a:pPr>
          <a:r>
            <a:rPr lang="en-US"/>
            <a:t>Send to Admin electronically on Tuesday</a:t>
          </a:r>
        </a:p>
      </dgm:t>
    </dgm:pt>
    <dgm:pt modelId="{FDD8AA4B-DBD8-4593-A700-B49256571694}" type="parTrans" cxnId="{FDC2C60D-96A0-46BB-9584-3B0CA8F43939}">
      <dgm:prSet/>
      <dgm:spPr/>
      <dgm:t>
        <a:bodyPr/>
        <a:lstStyle/>
        <a:p>
          <a:endParaRPr lang="en-US"/>
        </a:p>
      </dgm:t>
    </dgm:pt>
    <dgm:pt modelId="{8C2F6C8C-5885-4D3B-A846-7436FC6BB22C}" type="sibTrans" cxnId="{FDC2C60D-96A0-46BB-9584-3B0CA8F43939}">
      <dgm:prSet/>
      <dgm:spPr/>
      <dgm:t>
        <a:bodyPr/>
        <a:lstStyle/>
        <a:p>
          <a:endParaRPr lang="en-US"/>
        </a:p>
      </dgm:t>
    </dgm:pt>
    <dgm:pt modelId="{66803A1C-DD1E-4E2D-9817-1B9EA92917DB}">
      <dgm:prSet/>
      <dgm:spPr/>
      <dgm:t>
        <a:bodyPr/>
        <a:lstStyle/>
        <a:p>
          <a:pPr>
            <a:lnSpc>
              <a:spcPct val="100000"/>
            </a:lnSpc>
            <a:defRPr cap="all"/>
          </a:pPr>
          <a:r>
            <a:rPr lang="en-US"/>
            <a:t>Each order will be filled and returned to the park Thursday or Friday </a:t>
          </a:r>
        </a:p>
      </dgm:t>
    </dgm:pt>
    <dgm:pt modelId="{EE873A93-FEB2-49C2-8594-ABA705C72AA7}" type="parTrans" cxnId="{60A888D5-F7FB-4DB8-9927-39567DA0E4B4}">
      <dgm:prSet/>
      <dgm:spPr/>
      <dgm:t>
        <a:bodyPr/>
        <a:lstStyle/>
        <a:p>
          <a:endParaRPr lang="en-US"/>
        </a:p>
      </dgm:t>
    </dgm:pt>
    <dgm:pt modelId="{E91CFD90-A74F-4179-B238-ECEE04B557A5}" type="sibTrans" cxnId="{60A888D5-F7FB-4DB8-9927-39567DA0E4B4}">
      <dgm:prSet/>
      <dgm:spPr/>
      <dgm:t>
        <a:bodyPr/>
        <a:lstStyle/>
        <a:p>
          <a:endParaRPr lang="en-US"/>
        </a:p>
      </dgm:t>
    </dgm:pt>
    <dgm:pt modelId="{BC8DEA44-B0E4-4D1A-8FF9-E56DD306E5D8}">
      <dgm:prSet/>
      <dgm:spPr/>
      <dgm:t>
        <a:bodyPr/>
        <a:lstStyle/>
        <a:p>
          <a:pPr>
            <a:lnSpc>
              <a:spcPct val="100000"/>
            </a:lnSpc>
            <a:defRPr cap="all"/>
          </a:pPr>
          <a:r>
            <a:rPr lang="en-US"/>
            <a:t>Verify order and record delivered items</a:t>
          </a:r>
        </a:p>
      </dgm:t>
    </dgm:pt>
    <dgm:pt modelId="{1A9166D1-A7EB-49ED-B27C-ADCBA6812670}" type="parTrans" cxnId="{ED9F2136-65B4-4780-9D0C-CDF42371639E}">
      <dgm:prSet/>
      <dgm:spPr/>
      <dgm:t>
        <a:bodyPr/>
        <a:lstStyle/>
        <a:p>
          <a:endParaRPr lang="en-US"/>
        </a:p>
      </dgm:t>
    </dgm:pt>
    <dgm:pt modelId="{366750CA-3DFA-4A8A-B312-926D5859BDC2}" type="sibTrans" cxnId="{ED9F2136-65B4-4780-9D0C-CDF42371639E}">
      <dgm:prSet/>
      <dgm:spPr/>
      <dgm:t>
        <a:bodyPr/>
        <a:lstStyle/>
        <a:p>
          <a:endParaRPr lang="en-US"/>
        </a:p>
      </dgm:t>
    </dgm:pt>
    <dgm:pt modelId="{6459FD06-9346-4E42-AC0F-511DDB3E826E}">
      <dgm:prSet/>
      <dgm:spPr/>
      <dgm:t>
        <a:bodyPr/>
        <a:lstStyle/>
        <a:p>
          <a:pPr>
            <a:lnSpc>
              <a:spcPct val="100000"/>
            </a:lnSpc>
            <a:defRPr cap="all"/>
          </a:pPr>
          <a:r>
            <a:rPr lang="en-US"/>
            <a:t>Some items may be backordered</a:t>
          </a:r>
        </a:p>
      </dgm:t>
    </dgm:pt>
    <dgm:pt modelId="{387EA79E-9C46-4612-A306-EDA5B87C9E5F}" type="parTrans" cxnId="{99FB7320-26E6-4913-9113-316C5F64F0FA}">
      <dgm:prSet/>
      <dgm:spPr/>
      <dgm:t>
        <a:bodyPr/>
        <a:lstStyle/>
        <a:p>
          <a:endParaRPr lang="en-US"/>
        </a:p>
      </dgm:t>
    </dgm:pt>
    <dgm:pt modelId="{7651BD01-97B9-48BF-9D2B-A8CBDB65497E}" type="sibTrans" cxnId="{99FB7320-26E6-4913-9113-316C5F64F0FA}">
      <dgm:prSet/>
      <dgm:spPr/>
      <dgm:t>
        <a:bodyPr/>
        <a:lstStyle/>
        <a:p>
          <a:endParaRPr lang="en-US"/>
        </a:p>
      </dgm:t>
    </dgm:pt>
    <dgm:pt modelId="{59ADA72A-DBFA-4ACB-97B1-9885BC1317EF}" type="pres">
      <dgm:prSet presAssocID="{BFE1A24C-D01A-4632-875A-050419B58F5A}" presName="root" presStyleCnt="0">
        <dgm:presLayoutVars>
          <dgm:dir/>
          <dgm:resizeHandles val="exact"/>
        </dgm:presLayoutVars>
      </dgm:prSet>
      <dgm:spPr/>
    </dgm:pt>
    <dgm:pt modelId="{EAA2B9E3-F311-412F-8468-7A2FDE336FCE}" type="pres">
      <dgm:prSet presAssocID="{85011F04-8602-4557-84C7-11D73DCBB3DE}" presName="compNode" presStyleCnt="0"/>
      <dgm:spPr/>
    </dgm:pt>
    <dgm:pt modelId="{12EF6825-1F82-47FD-BC5A-6796E6475AF2}" type="pres">
      <dgm:prSet presAssocID="{85011F04-8602-4557-84C7-11D73DCBB3DE}" presName="iconBgRect" presStyleLbl="bgShp" presStyleIdx="0" presStyleCnt="5"/>
      <dgm:spPr>
        <a:prstGeom prst="round2DiagRect">
          <a:avLst>
            <a:gd name="adj1" fmla="val 29727"/>
            <a:gd name="adj2" fmla="val 0"/>
          </a:avLst>
        </a:prstGeom>
      </dgm:spPr>
    </dgm:pt>
    <dgm:pt modelId="{ABB22419-21FF-4965-A3CE-3D9E55350954}" type="pres">
      <dgm:prSet presAssocID="{85011F04-8602-4557-84C7-11D73DCBB3D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inter"/>
        </a:ext>
      </dgm:extLst>
    </dgm:pt>
    <dgm:pt modelId="{1F867A72-31D1-4AA1-B624-277EE4A30F67}" type="pres">
      <dgm:prSet presAssocID="{85011F04-8602-4557-84C7-11D73DCBB3DE}" presName="spaceRect" presStyleCnt="0"/>
      <dgm:spPr/>
    </dgm:pt>
    <dgm:pt modelId="{376C4C68-5E98-44DE-8B2E-70BAB0E13EE6}" type="pres">
      <dgm:prSet presAssocID="{85011F04-8602-4557-84C7-11D73DCBB3DE}" presName="textRect" presStyleLbl="revTx" presStyleIdx="0" presStyleCnt="5">
        <dgm:presLayoutVars>
          <dgm:chMax val="1"/>
          <dgm:chPref val="1"/>
        </dgm:presLayoutVars>
      </dgm:prSet>
      <dgm:spPr/>
    </dgm:pt>
    <dgm:pt modelId="{32D82AB1-EAB6-4108-9A6F-81B4F2B4AAF4}" type="pres">
      <dgm:prSet presAssocID="{3BB5DF21-9557-440B-843C-9CA48524BB79}" presName="sibTrans" presStyleCnt="0"/>
      <dgm:spPr/>
    </dgm:pt>
    <dgm:pt modelId="{06242F16-9FF9-4729-935A-6EFF6888B80A}" type="pres">
      <dgm:prSet presAssocID="{28D3A8D4-F2EA-480F-8287-E89546FB2320}" presName="compNode" presStyleCnt="0"/>
      <dgm:spPr/>
    </dgm:pt>
    <dgm:pt modelId="{8121ED28-AB74-4977-AC69-71E1822D67EF}" type="pres">
      <dgm:prSet presAssocID="{28D3A8D4-F2EA-480F-8287-E89546FB2320}" presName="iconBgRect" presStyleLbl="bgShp" presStyleIdx="1" presStyleCnt="5"/>
      <dgm:spPr>
        <a:prstGeom prst="round2DiagRect">
          <a:avLst>
            <a:gd name="adj1" fmla="val 29727"/>
            <a:gd name="adj2" fmla="val 0"/>
          </a:avLst>
        </a:prstGeom>
      </dgm:spPr>
    </dgm:pt>
    <dgm:pt modelId="{B24930AA-A5AE-4458-BBF2-069D86B50804}" type="pres">
      <dgm:prSet presAssocID="{28D3A8D4-F2EA-480F-8287-E89546FB232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nvelope"/>
        </a:ext>
      </dgm:extLst>
    </dgm:pt>
    <dgm:pt modelId="{ADB221AB-4499-457F-9E06-5D0394F17B4A}" type="pres">
      <dgm:prSet presAssocID="{28D3A8D4-F2EA-480F-8287-E89546FB2320}" presName="spaceRect" presStyleCnt="0"/>
      <dgm:spPr/>
    </dgm:pt>
    <dgm:pt modelId="{59C6585E-3C93-4ADF-B1D6-C6DCD913021C}" type="pres">
      <dgm:prSet presAssocID="{28D3A8D4-F2EA-480F-8287-E89546FB2320}" presName="textRect" presStyleLbl="revTx" presStyleIdx="1" presStyleCnt="5">
        <dgm:presLayoutVars>
          <dgm:chMax val="1"/>
          <dgm:chPref val="1"/>
        </dgm:presLayoutVars>
      </dgm:prSet>
      <dgm:spPr/>
    </dgm:pt>
    <dgm:pt modelId="{B59DEA7B-F75A-4185-8FB9-766033F942A8}" type="pres">
      <dgm:prSet presAssocID="{8C2F6C8C-5885-4D3B-A846-7436FC6BB22C}" presName="sibTrans" presStyleCnt="0"/>
      <dgm:spPr/>
    </dgm:pt>
    <dgm:pt modelId="{6CF56AC6-556B-4238-8E9B-0FF0F77B57AA}" type="pres">
      <dgm:prSet presAssocID="{66803A1C-DD1E-4E2D-9817-1B9EA92917DB}" presName="compNode" presStyleCnt="0"/>
      <dgm:spPr/>
    </dgm:pt>
    <dgm:pt modelId="{57E6F6EF-0FA7-423C-B8EC-CB0C29590641}" type="pres">
      <dgm:prSet presAssocID="{66803A1C-DD1E-4E2D-9817-1B9EA92917DB}" presName="iconBgRect" presStyleLbl="bgShp" presStyleIdx="2" presStyleCnt="5"/>
      <dgm:spPr>
        <a:prstGeom prst="round2DiagRect">
          <a:avLst>
            <a:gd name="adj1" fmla="val 29727"/>
            <a:gd name="adj2" fmla="val 0"/>
          </a:avLst>
        </a:prstGeom>
      </dgm:spPr>
    </dgm:pt>
    <dgm:pt modelId="{E2229E58-6F22-4FA0-8E6E-8CF6AF4180EF}" type="pres">
      <dgm:prSet presAssocID="{66803A1C-DD1E-4E2D-9817-1B9EA92917D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ine Decoration"/>
        </a:ext>
      </dgm:extLst>
    </dgm:pt>
    <dgm:pt modelId="{6AD80C3D-0BE5-49BD-B902-6932708812DC}" type="pres">
      <dgm:prSet presAssocID="{66803A1C-DD1E-4E2D-9817-1B9EA92917DB}" presName="spaceRect" presStyleCnt="0"/>
      <dgm:spPr/>
    </dgm:pt>
    <dgm:pt modelId="{7E3F5158-3B8D-4AE8-997B-035A0BDD17C1}" type="pres">
      <dgm:prSet presAssocID="{66803A1C-DD1E-4E2D-9817-1B9EA92917DB}" presName="textRect" presStyleLbl="revTx" presStyleIdx="2" presStyleCnt="5">
        <dgm:presLayoutVars>
          <dgm:chMax val="1"/>
          <dgm:chPref val="1"/>
        </dgm:presLayoutVars>
      </dgm:prSet>
      <dgm:spPr/>
    </dgm:pt>
    <dgm:pt modelId="{9DC7B314-A6BB-4F01-AD58-6218659F547E}" type="pres">
      <dgm:prSet presAssocID="{E91CFD90-A74F-4179-B238-ECEE04B557A5}" presName="sibTrans" presStyleCnt="0"/>
      <dgm:spPr/>
    </dgm:pt>
    <dgm:pt modelId="{B326E8B6-8959-4C5F-A37B-C23A94473FB9}" type="pres">
      <dgm:prSet presAssocID="{BC8DEA44-B0E4-4D1A-8FF9-E56DD306E5D8}" presName="compNode" presStyleCnt="0"/>
      <dgm:spPr/>
    </dgm:pt>
    <dgm:pt modelId="{C9285E10-2A2D-4ADE-9F4B-9FDB1630AB77}" type="pres">
      <dgm:prSet presAssocID="{BC8DEA44-B0E4-4D1A-8FF9-E56DD306E5D8}" presName="iconBgRect" presStyleLbl="bgShp" presStyleIdx="3" presStyleCnt="5"/>
      <dgm:spPr>
        <a:prstGeom prst="round2DiagRect">
          <a:avLst>
            <a:gd name="adj1" fmla="val 29727"/>
            <a:gd name="adj2" fmla="val 0"/>
          </a:avLst>
        </a:prstGeom>
      </dgm:spPr>
    </dgm:pt>
    <dgm:pt modelId="{453970BC-7A37-4278-932E-EFE9847A735A}" type="pres">
      <dgm:prSet presAssocID="{BC8DEA44-B0E4-4D1A-8FF9-E56DD306E5D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x"/>
        </a:ext>
      </dgm:extLst>
    </dgm:pt>
    <dgm:pt modelId="{D8A1F971-FEAF-43F4-8C3E-A085585CEBE7}" type="pres">
      <dgm:prSet presAssocID="{BC8DEA44-B0E4-4D1A-8FF9-E56DD306E5D8}" presName="spaceRect" presStyleCnt="0"/>
      <dgm:spPr/>
    </dgm:pt>
    <dgm:pt modelId="{C329288E-1CC0-4E63-9C69-038694D99567}" type="pres">
      <dgm:prSet presAssocID="{BC8DEA44-B0E4-4D1A-8FF9-E56DD306E5D8}" presName="textRect" presStyleLbl="revTx" presStyleIdx="3" presStyleCnt="5">
        <dgm:presLayoutVars>
          <dgm:chMax val="1"/>
          <dgm:chPref val="1"/>
        </dgm:presLayoutVars>
      </dgm:prSet>
      <dgm:spPr/>
    </dgm:pt>
    <dgm:pt modelId="{631284E0-1B7A-42DB-BF2D-FA494A144454}" type="pres">
      <dgm:prSet presAssocID="{366750CA-3DFA-4A8A-B312-926D5859BDC2}" presName="sibTrans" presStyleCnt="0"/>
      <dgm:spPr/>
    </dgm:pt>
    <dgm:pt modelId="{7C7DBA1A-91F2-47BE-83C9-EC0789663B96}" type="pres">
      <dgm:prSet presAssocID="{6459FD06-9346-4E42-AC0F-511DDB3E826E}" presName="compNode" presStyleCnt="0"/>
      <dgm:spPr/>
    </dgm:pt>
    <dgm:pt modelId="{F25539C8-99A5-46DF-B5D3-E96324EC0C2F}" type="pres">
      <dgm:prSet presAssocID="{6459FD06-9346-4E42-AC0F-511DDB3E826E}" presName="iconBgRect" presStyleLbl="bgShp" presStyleIdx="4" presStyleCnt="5"/>
      <dgm:spPr>
        <a:prstGeom prst="round2DiagRect">
          <a:avLst>
            <a:gd name="adj1" fmla="val 29727"/>
            <a:gd name="adj2" fmla="val 0"/>
          </a:avLst>
        </a:prstGeom>
      </dgm:spPr>
    </dgm:pt>
    <dgm:pt modelId="{2BF04105-8CC2-498C-BEA8-35BF8A1D2174}" type="pres">
      <dgm:prSet presAssocID="{6459FD06-9346-4E42-AC0F-511DDB3E826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w"/>
        </a:ext>
      </dgm:extLst>
    </dgm:pt>
    <dgm:pt modelId="{C7A655FB-4560-4919-9AF0-4DFF76454643}" type="pres">
      <dgm:prSet presAssocID="{6459FD06-9346-4E42-AC0F-511DDB3E826E}" presName="spaceRect" presStyleCnt="0"/>
      <dgm:spPr/>
    </dgm:pt>
    <dgm:pt modelId="{83D92F34-6E71-44C4-9870-121EB1494704}" type="pres">
      <dgm:prSet presAssocID="{6459FD06-9346-4E42-AC0F-511DDB3E826E}" presName="textRect" presStyleLbl="revTx" presStyleIdx="4" presStyleCnt="5">
        <dgm:presLayoutVars>
          <dgm:chMax val="1"/>
          <dgm:chPref val="1"/>
        </dgm:presLayoutVars>
      </dgm:prSet>
      <dgm:spPr/>
    </dgm:pt>
  </dgm:ptLst>
  <dgm:cxnLst>
    <dgm:cxn modelId="{FDC2C60D-96A0-46BB-9584-3B0CA8F43939}" srcId="{BFE1A24C-D01A-4632-875A-050419B58F5A}" destId="{28D3A8D4-F2EA-480F-8287-E89546FB2320}" srcOrd="1" destOrd="0" parTransId="{FDD8AA4B-DBD8-4593-A700-B49256571694}" sibTransId="{8C2F6C8C-5885-4D3B-A846-7436FC6BB22C}"/>
    <dgm:cxn modelId="{99FB7320-26E6-4913-9113-316C5F64F0FA}" srcId="{BFE1A24C-D01A-4632-875A-050419B58F5A}" destId="{6459FD06-9346-4E42-AC0F-511DDB3E826E}" srcOrd="4" destOrd="0" parTransId="{387EA79E-9C46-4612-A306-EDA5B87C9E5F}" sibTransId="{7651BD01-97B9-48BF-9D2B-A8CBDB65497E}"/>
    <dgm:cxn modelId="{ED9F2136-65B4-4780-9D0C-CDF42371639E}" srcId="{BFE1A24C-D01A-4632-875A-050419B58F5A}" destId="{BC8DEA44-B0E4-4D1A-8FF9-E56DD306E5D8}" srcOrd="3" destOrd="0" parTransId="{1A9166D1-A7EB-49ED-B27C-ADCBA6812670}" sibTransId="{366750CA-3DFA-4A8A-B312-926D5859BDC2}"/>
    <dgm:cxn modelId="{F2271274-7D74-4FB3-89A8-BABD52BCBAE5}" type="presOf" srcId="{6459FD06-9346-4E42-AC0F-511DDB3E826E}" destId="{83D92F34-6E71-44C4-9870-121EB1494704}" srcOrd="0" destOrd="0" presId="urn:microsoft.com/office/officeart/2018/5/layout/IconLeafLabelList"/>
    <dgm:cxn modelId="{4C87E383-0571-4CE4-9574-EEA149DA1C16}" type="presOf" srcId="{66803A1C-DD1E-4E2D-9817-1B9EA92917DB}" destId="{7E3F5158-3B8D-4AE8-997B-035A0BDD17C1}" srcOrd="0" destOrd="0" presId="urn:microsoft.com/office/officeart/2018/5/layout/IconLeafLabelList"/>
    <dgm:cxn modelId="{90B5AB9F-5D80-47E6-9751-80B275442270}" type="presOf" srcId="{85011F04-8602-4557-84C7-11D73DCBB3DE}" destId="{376C4C68-5E98-44DE-8B2E-70BAB0E13EE6}" srcOrd="0" destOrd="0" presId="urn:microsoft.com/office/officeart/2018/5/layout/IconLeafLabelList"/>
    <dgm:cxn modelId="{C75764A5-5F60-4F4D-A80E-0B9FC6750C19}" type="presOf" srcId="{BFE1A24C-D01A-4632-875A-050419B58F5A}" destId="{59ADA72A-DBFA-4ACB-97B1-9885BC1317EF}" srcOrd="0" destOrd="0" presId="urn:microsoft.com/office/officeart/2018/5/layout/IconLeafLabelList"/>
    <dgm:cxn modelId="{37C849BB-F520-4943-9324-D8FD06B16E45}" type="presOf" srcId="{28D3A8D4-F2EA-480F-8287-E89546FB2320}" destId="{59C6585E-3C93-4ADF-B1D6-C6DCD913021C}" srcOrd="0" destOrd="0" presId="urn:microsoft.com/office/officeart/2018/5/layout/IconLeafLabelList"/>
    <dgm:cxn modelId="{4920DBC0-7AD4-44CE-9A77-ED61B3DB9BCA}" srcId="{BFE1A24C-D01A-4632-875A-050419B58F5A}" destId="{85011F04-8602-4557-84C7-11D73DCBB3DE}" srcOrd="0" destOrd="0" parTransId="{D218B2BB-2D85-4203-B6BA-4C16E07F2BAF}" sibTransId="{3BB5DF21-9557-440B-843C-9CA48524BB79}"/>
    <dgm:cxn modelId="{60A888D5-F7FB-4DB8-9927-39567DA0E4B4}" srcId="{BFE1A24C-D01A-4632-875A-050419B58F5A}" destId="{66803A1C-DD1E-4E2D-9817-1B9EA92917DB}" srcOrd="2" destOrd="0" parTransId="{EE873A93-FEB2-49C2-8594-ABA705C72AA7}" sibTransId="{E91CFD90-A74F-4179-B238-ECEE04B557A5}"/>
    <dgm:cxn modelId="{C4AE7CF3-C2D6-4D6B-93E7-D535E1E55C08}" type="presOf" srcId="{BC8DEA44-B0E4-4D1A-8FF9-E56DD306E5D8}" destId="{C329288E-1CC0-4E63-9C69-038694D99567}" srcOrd="0" destOrd="0" presId="urn:microsoft.com/office/officeart/2018/5/layout/IconLeafLabelList"/>
    <dgm:cxn modelId="{840F1D8A-5608-4C73-A89D-F777BEC4FEFA}" type="presParOf" srcId="{59ADA72A-DBFA-4ACB-97B1-9885BC1317EF}" destId="{EAA2B9E3-F311-412F-8468-7A2FDE336FCE}" srcOrd="0" destOrd="0" presId="urn:microsoft.com/office/officeart/2018/5/layout/IconLeafLabelList"/>
    <dgm:cxn modelId="{C786A6B8-86E8-4619-881B-AD11E544C73D}" type="presParOf" srcId="{EAA2B9E3-F311-412F-8468-7A2FDE336FCE}" destId="{12EF6825-1F82-47FD-BC5A-6796E6475AF2}" srcOrd="0" destOrd="0" presId="urn:microsoft.com/office/officeart/2018/5/layout/IconLeafLabelList"/>
    <dgm:cxn modelId="{0549B55D-024B-424D-9B26-9E45B42BFDC1}" type="presParOf" srcId="{EAA2B9E3-F311-412F-8468-7A2FDE336FCE}" destId="{ABB22419-21FF-4965-A3CE-3D9E55350954}" srcOrd="1" destOrd="0" presId="urn:microsoft.com/office/officeart/2018/5/layout/IconLeafLabelList"/>
    <dgm:cxn modelId="{D94A3CB6-3995-4EBC-B94D-3104E392DF06}" type="presParOf" srcId="{EAA2B9E3-F311-412F-8468-7A2FDE336FCE}" destId="{1F867A72-31D1-4AA1-B624-277EE4A30F67}" srcOrd="2" destOrd="0" presId="urn:microsoft.com/office/officeart/2018/5/layout/IconLeafLabelList"/>
    <dgm:cxn modelId="{F7E98232-39CF-4300-AA4C-FD09267A66B6}" type="presParOf" srcId="{EAA2B9E3-F311-412F-8468-7A2FDE336FCE}" destId="{376C4C68-5E98-44DE-8B2E-70BAB0E13EE6}" srcOrd="3" destOrd="0" presId="urn:microsoft.com/office/officeart/2018/5/layout/IconLeafLabelList"/>
    <dgm:cxn modelId="{372706D0-5B67-4315-9797-39AA2265C1CA}" type="presParOf" srcId="{59ADA72A-DBFA-4ACB-97B1-9885BC1317EF}" destId="{32D82AB1-EAB6-4108-9A6F-81B4F2B4AAF4}" srcOrd="1" destOrd="0" presId="urn:microsoft.com/office/officeart/2018/5/layout/IconLeafLabelList"/>
    <dgm:cxn modelId="{B07E822C-DDC1-411C-94E5-06CC5D8441B1}" type="presParOf" srcId="{59ADA72A-DBFA-4ACB-97B1-9885BC1317EF}" destId="{06242F16-9FF9-4729-935A-6EFF6888B80A}" srcOrd="2" destOrd="0" presId="urn:microsoft.com/office/officeart/2018/5/layout/IconLeafLabelList"/>
    <dgm:cxn modelId="{38C6DB65-50EB-4171-B662-B38DF2FA9948}" type="presParOf" srcId="{06242F16-9FF9-4729-935A-6EFF6888B80A}" destId="{8121ED28-AB74-4977-AC69-71E1822D67EF}" srcOrd="0" destOrd="0" presId="urn:microsoft.com/office/officeart/2018/5/layout/IconLeafLabelList"/>
    <dgm:cxn modelId="{57E2A7E5-47E2-4521-A9C1-418D02EB2E63}" type="presParOf" srcId="{06242F16-9FF9-4729-935A-6EFF6888B80A}" destId="{B24930AA-A5AE-4458-BBF2-069D86B50804}" srcOrd="1" destOrd="0" presId="urn:microsoft.com/office/officeart/2018/5/layout/IconLeafLabelList"/>
    <dgm:cxn modelId="{6511368F-E4E6-430D-A77B-0CB5CC383273}" type="presParOf" srcId="{06242F16-9FF9-4729-935A-6EFF6888B80A}" destId="{ADB221AB-4499-457F-9E06-5D0394F17B4A}" srcOrd="2" destOrd="0" presId="urn:microsoft.com/office/officeart/2018/5/layout/IconLeafLabelList"/>
    <dgm:cxn modelId="{4567F689-AFD0-4808-8DE2-FD044CE3F4B1}" type="presParOf" srcId="{06242F16-9FF9-4729-935A-6EFF6888B80A}" destId="{59C6585E-3C93-4ADF-B1D6-C6DCD913021C}" srcOrd="3" destOrd="0" presId="urn:microsoft.com/office/officeart/2018/5/layout/IconLeafLabelList"/>
    <dgm:cxn modelId="{9FE2D135-84D6-40C4-ADE4-A0A72C49561F}" type="presParOf" srcId="{59ADA72A-DBFA-4ACB-97B1-9885BC1317EF}" destId="{B59DEA7B-F75A-4185-8FB9-766033F942A8}" srcOrd="3" destOrd="0" presId="urn:microsoft.com/office/officeart/2018/5/layout/IconLeafLabelList"/>
    <dgm:cxn modelId="{37D05EF5-69BD-4568-99D6-6CE5F69CE78B}" type="presParOf" srcId="{59ADA72A-DBFA-4ACB-97B1-9885BC1317EF}" destId="{6CF56AC6-556B-4238-8E9B-0FF0F77B57AA}" srcOrd="4" destOrd="0" presId="urn:microsoft.com/office/officeart/2018/5/layout/IconLeafLabelList"/>
    <dgm:cxn modelId="{BCEE23EC-2CC2-44E1-941B-5C5B8210212C}" type="presParOf" srcId="{6CF56AC6-556B-4238-8E9B-0FF0F77B57AA}" destId="{57E6F6EF-0FA7-423C-B8EC-CB0C29590641}" srcOrd="0" destOrd="0" presId="urn:microsoft.com/office/officeart/2018/5/layout/IconLeafLabelList"/>
    <dgm:cxn modelId="{F8AF386E-6CD7-4A19-B022-9DB4F68AC2A9}" type="presParOf" srcId="{6CF56AC6-556B-4238-8E9B-0FF0F77B57AA}" destId="{E2229E58-6F22-4FA0-8E6E-8CF6AF4180EF}" srcOrd="1" destOrd="0" presId="urn:microsoft.com/office/officeart/2018/5/layout/IconLeafLabelList"/>
    <dgm:cxn modelId="{0C9BC7E4-9145-49E3-9195-A34B2FCB8E91}" type="presParOf" srcId="{6CF56AC6-556B-4238-8E9B-0FF0F77B57AA}" destId="{6AD80C3D-0BE5-49BD-B902-6932708812DC}" srcOrd="2" destOrd="0" presId="urn:microsoft.com/office/officeart/2018/5/layout/IconLeafLabelList"/>
    <dgm:cxn modelId="{3F818C29-E762-43EB-9CAD-72FF77411523}" type="presParOf" srcId="{6CF56AC6-556B-4238-8E9B-0FF0F77B57AA}" destId="{7E3F5158-3B8D-4AE8-997B-035A0BDD17C1}" srcOrd="3" destOrd="0" presId="urn:microsoft.com/office/officeart/2018/5/layout/IconLeafLabelList"/>
    <dgm:cxn modelId="{4BCD1D10-7A14-463B-B8D8-DD5A281C39B7}" type="presParOf" srcId="{59ADA72A-DBFA-4ACB-97B1-9885BC1317EF}" destId="{9DC7B314-A6BB-4F01-AD58-6218659F547E}" srcOrd="5" destOrd="0" presId="urn:microsoft.com/office/officeart/2018/5/layout/IconLeafLabelList"/>
    <dgm:cxn modelId="{EC50643D-41FF-4D9C-83B8-0C1FFF4006BD}" type="presParOf" srcId="{59ADA72A-DBFA-4ACB-97B1-9885BC1317EF}" destId="{B326E8B6-8959-4C5F-A37B-C23A94473FB9}" srcOrd="6" destOrd="0" presId="urn:microsoft.com/office/officeart/2018/5/layout/IconLeafLabelList"/>
    <dgm:cxn modelId="{575DD6BD-1AD8-4A10-B50F-F7897F4AB055}" type="presParOf" srcId="{B326E8B6-8959-4C5F-A37B-C23A94473FB9}" destId="{C9285E10-2A2D-4ADE-9F4B-9FDB1630AB77}" srcOrd="0" destOrd="0" presId="urn:microsoft.com/office/officeart/2018/5/layout/IconLeafLabelList"/>
    <dgm:cxn modelId="{25921789-25A7-41F0-8CB0-77EDD3F4A184}" type="presParOf" srcId="{B326E8B6-8959-4C5F-A37B-C23A94473FB9}" destId="{453970BC-7A37-4278-932E-EFE9847A735A}" srcOrd="1" destOrd="0" presId="urn:microsoft.com/office/officeart/2018/5/layout/IconLeafLabelList"/>
    <dgm:cxn modelId="{57DB26B6-B4A1-464B-AF5D-9A3BE5B64DFA}" type="presParOf" srcId="{B326E8B6-8959-4C5F-A37B-C23A94473FB9}" destId="{D8A1F971-FEAF-43F4-8C3E-A085585CEBE7}" srcOrd="2" destOrd="0" presId="urn:microsoft.com/office/officeart/2018/5/layout/IconLeafLabelList"/>
    <dgm:cxn modelId="{DE9D826E-C051-42F3-8BD3-A5A0E2AE9182}" type="presParOf" srcId="{B326E8B6-8959-4C5F-A37B-C23A94473FB9}" destId="{C329288E-1CC0-4E63-9C69-038694D99567}" srcOrd="3" destOrd="0" presId="urn:microsoft.com/office/officeart/2018/5/layout/IconLeafLabelList"/>
    <dgm:cxn modelId="{60E582AC-DBD5-4147-B30D-E93425853AD0}" type="presParOf" srcId="{59ADA72A-DBFA-4ACB-97B1-9885BC1317EF}" destId="{631284E0-1B7A-42DB-BF2D-FA494A144454}" srcOrd="7" destOrd="0" presId="urn:microsoft.com/office/officeart/2018/5/layout/IconLeafLabelList"/>
    <dgm:cxn modelId="{06102E2F-C2BD-4F89-9D64-BF03EF4B8D9C}" type="presParOf" srcId="{59ADA72A-DBFA-4ACB-97B1-9885BC1317EF}" destId="{7C7DBA1A-91F2-47BE-83C9-EC0789663B96}" srcOrd="8" destOrd="0" presId="urn:microsoft.com/office/officeart/2018/5/layout/IconLeafLabelList"/>
    <dgm:cxn modelId="{70F98324-7A0F-4C95-B090-0D0E3E3B1934}" type="presParOf" srcId="{7C7DBA1A-91F2-47BE-83C9-EC0789663B96}" destId="{F25539C8-99A5-46DF-B5D3-E96324EC0C2F}" srcOrd="0" destOrd="0" presId="urn:microsoft.com/office/officeart/2018/5/layout/IconLeafLabelList"/>
    <dgm:cxn modelId="{B8368584-4E89-45B5-8456-943FFF8239DE}" type="presParOf" srcId="{7C7DBA1A-91F2-47BE-83C9-EC0789663B96}" destId="{2BF04105-8CC2-498C-BEA8-35BF8A1D2174}" srcOrd="1" destOrd="0" presId="urn:microsoft.com/office/officeart/2018/5/layout/IconLeafLabelList"/>
    <dgm:cxn modelId="{0FA021F2-9F88-4D6F-8B2F-C0B5D956E670}" type="presParOf" srcId="{7C7DBA1A-91F2-47BE-83C9-EC0789663B96}" destId="{C7A655FB-4560-4919-9AF0-4DFF76454643}" srcOrd="2" destOrd="0" presId="urn:microsoft.com/office/officeart/2018/5/layout/IconLeafLabelList"/>
    <dgm:cxn modelId="{CA4CDA77-EC05-4C4A-BF2A-7F261D5CB765}" type="presParOf" srcId="{7C7DBA1A-91F2-47BE-83C9-EC0789663B96}" destId="{83D92F34-6E71-44C4-9870-121EB1494704}"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FF21EB34-9D58-4AC7-BC87-54F0B52B866F}"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56529A7-B7AB-46FC-85D6-0088C75B6FCC}">
      <dgm:prSet/>
      <dgm:spPr/>
      <dgm:t>
        <a:bodyPr/>
        <a:lstStyle/>
        <a:p>
          <a:pPr>
            <a:defRPr cap="all"/>
          </a:pPr>
          <a:r>
            <a:rPr lang="en-US"/>
            <a:t>Items added to the supply list should be routine items.</a:t>
          </a:r>
        </a:p>
      </dgm:t>
    </dgm:pt>
    <dgm:pt modelId="{23436268-4D66-4EBB-94E8-0ACEF78F2E18}" type="parTrans" cxnId="{2AF3A84E-A14A-457D-AFAA-8221B30FF7CA}">
      <dgm:prSet/>
      <dgm:spPr/>
      <dgm:t>
        <a:bodyPr/>
        <a:lstStyle/>
        <a:p>
          <a:endParaRPr lang="en-US"/>
        </a:p>
      </dgm:t>
    </dgm:pt>
    <dgm:pt modelId="{CF6DD92D-B3BF-46A2-8DA1-524F601C7828}" type="sibTrans" cxnId="{2AF3A84E-A14A-457D-AFAA-8221B30FF7CA}">
      <dgm:prSet/>
      <dgm:spPr/>
      <dgm:t>
        <a:bodyPr/>
        <a:lstStyle/>
        <a:p>
          <a:endParaRPr lang="en-US"/>
        </a:p>
      </dgm:t>
    </dgm:pt>
    <dgm:pt modelId="{DFE33E59-CDBC-4676-8B7E-8309E0F30111}">
      <dgm:prSet/>
      <dgm:spPr/>
      <dgm:t>
        <a:bodyPr/>
        <a:lstStyle/>
        <a:p>
          <a:pPr>
            <a:defRPr cap="all"/>
          </a:pPr>
          <a:r>
            <a:rPr lang="en-US" dirty="0"/>
            <a:t>Maintenance items added to maintenance list</a:t>
          </a:r>
        </a:p>
      </dgm:t>
    </dgm:pt>
    <dgm:pt modelId="{F77D2CF0-81BA-40B2-A04F-57B3F60353DD}" type="parTrans" cxnId="{2ED7D2CF-EBC4-4AFB-9E65-2A8B65448461}">
      <dgm:prSet/>
      <dgm:spPr/>
      <dgm:t>
        <a:bodyPr/>
        <a:lstStyle/>
        <a:p>
          <a:endParaRPr lang="en-US"/>
        </a:p>
      </dgm:t>
    </dgm:pt>
    <dgm:pt modelId="{03762851-91A7-480E-8D8E-EA6314AF6A6A}" type="sibTrans" cxnId="{2ED7D2CF-EBC4-4AFB-9E65-2A8B65448461}">
      <dgm:prSet/>
      <dgm:spPr/>
      <dgm:t>
        <a:bodyPr/>
        <a:lstStyle/>
        <a:p>
          <a:endParaRPr lang="en-US"/>
        </a:p>
      </dgm:t>
    </dgm:pt>
    <dgm:pt modelId="{859142B0-41B4-487B-8193-A1164EA3DD52}" type="pres">
      <dgm:prSet presAssocID="{FF21EB34-9D58-4AC7-BC87-54F0B52B866F}" presName="root" presStyleCnt="0">
        <dgm:presLayoutVars>
          <dgm:dir/>
          <dgm:resizeHandles val="exact"/>
        </dgm:presLayoutVars>
      </dgm:prSet>
      <dgm:spPr/>
    </dgm:pt>
    <dgm:pt modelId="{4CD9FD10-AF4A-4C87-A1A4-27A53EE0AC5D}" type="pres">
      <dgm:prSet presAssocID="{856529A7-B7AB-46FC-85D6-0088C75B6FCC}" presName="compNode" presStyleCnt="0"/>
      <dgm:spPr/>
    </dgm:pt>
    <dgm:pt modelId="{6B9FD712-01E3-423B-A09B-400991E056D5}" type="pres">
      <dgm:prSet presAssocID="{856529A7-B7AB-46FC-85D6-0088C75B6FCC}" presName="iconBgRect" presStyleLbl="bgShp" presStyleIdx="0" presStyleCnt="2"/>
      <dgm:spPr>
        <a:prstGeom prst="round2DiagRect">
          <a:avLst>
            <a:gd name="adj1" fmla="val 29727"/>
            <a:gd name="adj2" fmla="val 0"/>
          </a:avLst>
        </a:prstGeom>
      </dgm:spPr>
    </dgm:pt>
    <dgm:pt modelId="{669B978C-C2CA-4619-B022-728673B3375C}" type="pres">
      <dgm:prSet presAssocID="{856529A7-B7AB-46FC-85D6-0088C75B6FC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D2D2D1CB-65C5-43BE-AB0D-E7FDFD4600D6}" type="pres">
      <dgm:prSet presAssocID="{856529A7-B7AB-46FC-85D6-0088C75B6FCC}" presName="spaceRect" presStyleCnt="0"/>
      <dgm:spPr/>
    </dgm:pt>
    <dgm:pt modelId="{C3EB2A9E-D784-40AC-8D6C-7C069F43E119}" type="pres">
      <dgm:prSet presAssocID="{856529A7-B7AB-46FC-85D6-0088C75B6FCC}" presName="textRect" presStyleLbl="revTx" presStyleIdx="0" presStyleCnt="2">
        <dgm:presLayoutVars>
          <dgm:chMax val="1"/>
          <dgm:chPref val="1"/>
        </dgm:presLayoutVars>
      </dgm:prSet>
      <dgm:spPr/>
    </dgm:pt>
    <dgm:pt modelId="{68ADB261-2F10-42D6-A4D8-D0C8E4EAA7C9}" type="pres">
      <dgm:prSet presAssocID="{CF6DD92D-B3BF-46A2-8DA1-524F601C7828}" presName="sibTrans" presStyleCnt="0"/>
      <dgm:spPr/>
    </dgm:pt>
    <dgm:pt modelId="{B0652E1A-1C20-4E88-AC82-B9FFE43EBAB8}" type="pres">
      <dgm:prSet presAssocID="{DFE33E59-CDBC-4676-8B7E-8309E0F30111}" presName="compNode" presStyleCnt="0"/>
      <dgm:spPr/>
    </dgm:pt>
    <dgm:pt modelId="{36071324-E56A-487B-85F2-595CFF2595BE}" type="pres">
      <dgm:prSet presAssocID="{DFE33E59-CDBC-4676-8B7E-8309E0F30111}" presName="iconBgRect" presStyleLbl="bgShp" presStyleIdx="1" presStyleCnt="2"/>
      <dgm:spPr>
        <a:prstGeom prst="round2DiagRect">
          <a:avLst>
            <a:gd name="adj1" fmla="val 29727"/>
            <a:gd name="adj2" fmla="val 0"/>
          </a:avLst>
        </a:prstGeom>
      </dgm:spPr>
    </dgm:pt>
    <dgm:pt modelId="{ED013B7D-AFC2-4D73-96F5-D9ED13C24B6A}" type="pres">
      <dgm:prSet presAssocID="{DFE33E59-CDBC-4676-8B7E-8309E0F3011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E61C4F7B-D4CF-48E3-8EBF-46B0B70BDFBD}" type="pres">
      <dgm:prSet presAssocID="{DFE33E59-CDBC-4676-8B7E-8309E0F30111}" presName="spaceRect" presStyleCnt="0"/>
      <dgm:spPr/>
    </dgm:pt>
    <dgm:pt modelId="{ED016A86-FEB5-47E0-AB51-B8ADF7DE319F}" type="pres">
      <dgm:prSet presAssocID="{DFE33E59-CDBC-4676-8B7E-8309E0F30111}" presName="textRect" presStyleLbl="revTx" presStyleIdx="1" presStyleCnt="2">
        <dgm:presLayoutVars>
          <dgm:chMax val="1"/>
          <dgm:chPref val="1"/>
        </dgm:presLayoutVars>
      </dgm:prSet>
      <dgm:spPr/>
    </dgm:pt>
  </dgm:ptLst>
  <dgm:cxnLst>
    <dgm:cxn modelId="{916E872D-8ACE-4B14-ABB4-C6E1D0992EFA}" type="presOf" srcId="{FF21EB34-9D58-4AC7-BC87-54F0B52B866F}" destId="{859142B0-41B4-487B-8193-A1164EA3DD52}" srcOrd="0" destOrd="0" presId="urn:microsoft.com/office/officeart/2018/5/layout/IconLeafLabelList"/>
    <dgm:cxn modelId="{4BD4E261-02FA-4302-8529-ABB0B212479E}" type="presOf" srcId="{DFE33E59-CDBC-4676-8B7E-8309E0F30111}" destId="{ED016A86-FEB5-47E0-AB51-B8ADF7DE319F}" srcOrd="0" destOrd="0" presId="urn:microsoft.com/office/officeart/2018/5/layout/IconLeafLabelList"/>
    <dgm:cxn modelId="{2AF3A84E-A14A-457D-AFAA-8221B30FF7CA}" srcId="{FF21EB34-9D58-4AC7-BC87-54F0B52B866F}" destId="{856529A7-B7AB-46FC-85D6-0088C75B6FCC}" srcOrd="0" destOrd="0" parTransId="{23436268-4D66-4EBB-94E8-0ACEF78F2E18}" sibTransId="{CF6DD92D-B3BF-46A2-8DA1-524F601C7828}"/>
    <dgm:cxn modelId="{5D0AA155-1075-4968-9336-EB7E80AE41C0}" type="presOf" srcId="{856529A7-B7AB-46FC-85D6-0088C75B6FCC}" destId="{C3EB2A9E-D784-40AC-8D6C-7C069F43E119}" srcOrd="0" destOrd="0" presId="urn:microsoft.com/office/officeart/2018/5/layout/IconLeafLabelList"/>
    <dgm:cxn modelId="{2ED7D2CF-EBC4-4AFB-9E65-2A8B65448461}" srcId="{FF21EB34-9D58-4AC7-BC87-54F0B52B866F}" destId="{DFE33E59-CDBC-4676-8B7E-8309E0F30111}" srcOrd="1" destOrd="0" parTransId="{F77D2CF0-81BA-40B2-A04F-57B3F60353DD}" sibTransId="{03762851-91A7-480E-8D8E-EA6314AF6A6A}"/>
    <dgm:cxn modelId="{98E5AFC5-55A7-4D71-95B5-29D7634EE45B}" type="presParOf" srcId="{859142B0-41B4-487B-8193-A1164EA3DD52}" destId="{4CD9FD10-AF4A-4C87-A1A4-27A53EE0AC5D}" srcOrd="0" destOrd="0" presId="urn:microsoft.com/office/officeart/2018/5/layout/IconLeafLabelList"/>
    <dgm:cxn modelId="{A4574B09-449D-41A1-AB15-B48E765C8CB6}" type="presParOf" srcId="{4CD9FD10-AF4A-4C87-A1A4-27A53EE0AC5D}" destId="{6B9FD712-01E3-423B-A09B-400991E056D5}" srcOrd="0" destOrd="0" presId="urn:microsoft.com/office/officeart/2018/5/layout/IconLeafLabelList"/>
    <dgm:cxn modelId="{6F8FC451-6A4C-4A7F-B2ED-6FC28E421A69}" type="presParOf" srcId="{4CD9FD10-AF4A-4C87-A1A4-27A53EE0AC5D}" destId="{669B978C-C2CA-4619-B022-728673B3375C}" srcOrd="1" destOrd="0" presId="urn:microsoft.com/office/officeart/2018/5/layout/IconLeafLabelList"/>
    <dgm:cxn modelId="{34D10E6F-DD7C-4E3C-B925-074F9CF95CBB}" type="presParOf" srcId="{4CD9FD10-AF4A-4C87-A1A4-27A53EE0AC5D}" destId="{D2D2D1CB-65C5-43BE-AB0D-E7FDFD4600D6}" srcOrd="2" destOrd="0" presId="urn:microsoft.com/office/officeart/2018/5/layout/IconLeafLabelList"/>
    <dgm:cxn modelId="{91C54D92-4D45-4193-B59C-DC8F6C061453}" type="presParOf" srcId="{4CD9FD10-AF4A-4C87-A1A4-27A53EE0AC5D}" destId="{C3EB2A9E-D784-40AC-8D6C-7C069F43E119}" srcOrd="3" destOrd="0" presId="urn:microsoft.com/office/officeart/2018/5/layout/IconLeafLabelList"/>
    <dgm:cxn modelId="{5CBC40CC-1386-42EE-8D9F-D26635D14D52}" type="presParOf" srcId="{859142B0-41B4-487B-8193-A1164EA3DD52}" destId="{68ADB261-2F10-42D6-A4D8-D0C8E4EAA7C9}" srcOrd="1" destOrd="0" presId="urn:microsoft.com/office/officeart/2018/5/layout/IconLeafLabelList"/>
    <dgm:cxn modelId="{6CD538F8-6691-4483-8A4D-A07FC0986131}" type="presParOf" srcId="{859142B0-41B4-487B-8193-A1164EA3DD52}" destId="{B0652E1A-1C20-4E88-AC82-B9FFE43EBAB8}" srcOrd="2" destOrd="0" presId="urn:microsoft.com/office/officeart/2018/5/layout/IconLeafLabelList"/>
    <dgm:cxn modelId="{248460BB-C34A-4757-9639-DB82762E13DA}" type="presParOf" srcId="{B0652E1A-1C20-4E88-AC82-B9FFE43EBAB8}" destId="{36071324-E56A-487B-85F2-595CFF2595BE}" srcOrd="0" destOrd="0" presId="urn:microsoft.com/office/officeart/2018/5/layout/IconLeafLabelList"/>
    <dgm:cxn modelId="{4B54B773-D340-41C1-9935-59CC73D8A639}" type="presParOf" srcId="{B0652E1A-1C20-4E88-AC82-B9FFE43EBAB8}" destId="{ED013B7D-AFC2-4D73-96F5-D9ED13C24B6A}" srcOrd="1" destOrd="0" presId="urn:microsoft.com/office/officeart/2018/5/layout/IconLeafLabelList"/>
    <dgm:cxn modelId="{0561BE11-AF48-4EE4-A70A-FA48817A4140}" type="presParOf" srcId="{B0652E1A-1C20-4E88-AC82-B9FFE43EBAB8}" destId="{E61C4F7B-D4CF-48E3-8EBF-46B0B70BDFBD}" srcOrd="2" destOrd="0" presId="urn:microsoft.com/office/officeart/2018/5/layout/IconLeafLabelList"/>
    <dgm:cxn modelId="{11F38C4A-D397-4A88-A219-1B0A1607A46F}" type="presParOf" srcId="{B0652E1A-1C20-4E88-AC82-B9FFE43EBAB8}" destId="{ED016A86-FEB5-47E0-AB51-B8ADF7DE319F}"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85A03918-5401-451E-A66D-C514A91C86BB}" type="doc">
      <dgm:prSet loTypeId="urn:microsoft.com/office/officeart/2005/8/layout/vList5" loCatId="list" qsTypeId="urn:microsoft.com/office/officeart/2005/8/quickstyle/simple1" qsCatId="simple" csTypeId="urn:microsoft.com/office/officeart/2005/8/colors/colorful1" csCatId="colorful"/>
      <dgm:spPr/>
      <dgm:t>
        <a:bodyPr/>
        <a:lstStyle/>
        <a:p>
          <a:endParaRPr lang="en-US"/>
        </a:p>
      </dgm:t>
    </dgm:pt>
    <dgm:pt modelId="{6F20C01A-9C30-47F0-8B8A-9BEFD03DEA4A}">
      <dgm:prSet/>
      <dgm:spPr/>
      <dgm:t>
        <a:bodyPr/>
        <a:lstStyle/>
        <a:p>
          <a:r>
            <a:rPr lang="en-US"/>
            <a:t>Campers may:</a:t>
          </a:r>
        </a:p>
      </dgm:t>
    </dgm:pt>
    <dgm:pt modelId="{02586EFF-B729-418D-9494-271EF542069E}" type="parTrans" cxnId="{ED1E7D6F-E2EE-4E62-8F42-191B76072C32}">
      <dgm:prSet/>
      <dgm:spPr/>
      <dgm:t>
        <a:bodyPr/>
        <a:lstStyle/>
        <a:p>
          <a:endParaRPr lang="en-US"/>
        </a:p>
      </dgm:t>
    </dgm:pt>
    <dgm:pt modelId="{725096AB-6525-4271-9C9F-444B81BC27C0}" type="sibTrans" cxnId="{ED1E7D6F-E2EE-4E62-8F42-191B76072C32}">
      <dgm:prSet/>
      <dgm:spPr/>
      <dgm:t>
        <a:bodyPr/>
        <a:lstStyle/>
        <a:p>
          <a:endParaRPr lang="en-US"/>
        </a:p>
      </dgm:t>
    </dgm:pt>
    <dgm:pt modelId="{FB583E1C-9D1B-4F7D-B060-698D4418A63F}">
      <dgm:prSet/>
      <dgm:spPr/>
      <dgm:t>
        <a:bodyPr/>
        <a:lstStyle/>
        <a:p>
          <a:r>
            <a:rPr lang="en-US"/>
            <a:t>Bring their own wood</a:t>
          </a:r>
        </a:p>
      </dgm:t>
    </dgm:pt>
    <dgm:pt modelId="{356D5635-D793-48EB-9003-49C5A0B5B04C}" type="parTrans" cxnId="{1E3579BD-1405-452E-8282-E15FEC62207E}">
      <dgm:prSet/>
      <dgm:spPr/>
      <dgm:t>
        <a:bodyPr/>
        <a:lstStyle/>
        <a:p>
          <a:endParaRPr lang="en-US"/>
        </a:p>
      </dgm:t>
    </dgm:pt>
    <dgm:pt modelId="{075E17C3-1A08-447F-9ED4-7A8C267558E9}" type="sibTrans" cxnId="{1E3579BD-1405-452E-8282-E15FEC62207E}">
      <dgm:prSet/>
      <dgm:spPr/>
      <dgm:t>
        <a:bodyPr/>
        <a:lstStyle/>
        <a:p>
          <a:endParaRPr lang="en-US"/>
        </a:p>
      </dgm:t>
    </dgm:pt>
    <dgm:pt modelId="{34EEED88-B8F2-4571-AABE-3980E13CB02A}">
      <dgm:prSet/>
      <dgm:spPr/>
      <dgm:t>
        <a:bodyPr/>
        <a:lstStyle/>
        <a:p>
          <a:r>
            <a:rPr lang="en-US"/>
            <a:t>Purchase wood from parks (loose or bundled)</a:t>
          </a:r>
        </a:p>
      </dgm:t>
    </dgm:pt>
    <dgm:pt modelId="{FFD618F0-C855-4766-A23F-8DF22B03DE22}" type="parTrans" cxnId="{712CA76B-0B7B-494A-8DDF-F35860585BAD}">
      <dgm:prSet/>
      <dgm:spPr/>
      <dgm:t>
        <a:bodyPr/>
        <a:lstStyle/>
        <a:p>
          <a:endParaRPr lang="en-US"/>
        </a:p>
      </dgm:t>
    </dgm:pt>
    <dgm:pt modelId="{D06CC0A8-C114-4210-A901-892B6E943447}" type="sibTrans" cxnId="{712CA76B-0B7B-494A-8DDF-F35860585BAD}">
      <dgm:prSet/>
      <dgm:spPr/>
      <dgm:t>
        <a:bodyPr/>
        <a:lstStyle/>
        <a:p>
          <a:endParaRPr lang="en-US"/>
        </a:p>
      </dgm:t>
    </dgm:pt>
    <dgm:pt modelId="{F37CA687-9013-4F39-B025-72856464DDA1}">
      <dgm:prSet/>
      <dgm:spPr/>
      <dgm:t>
        <a:bodyPr/>
        <a:lstStyle/>
        <a:p>
          <a:r>
            <a:rPr lang="en-US"/>
            <a:t>Buy from approved wood vendor</a:t>
          </a:r>
        </a:p>
      </dgm:t>
    </dgm:pt>
    <dgm:pt modelId="{DD4BC747-B29F-47F4-92AF-24803A516900}" type="parTrans" cxnId="{FCF50E0A-964B-4A3F-B177-54E5122B8C72}">
      <dgm:prSet/>
      <dgm:spPr/>
      <dgm:t>
        <a:bodyPr/>
        <a:lstStyle/>
        <a:p>
          <a:endParaRPr lang="en-US"/>
        </a:p>
      </dgm:t>
    </dgm:pt>
    <dgm:pt modelId="{8EF6FBA7-77AA-49F5-80A2-6B9D09748AA4}" type="sibTrans" cxnId="{FCF50E0A-964B-4A3F-B177-54E5122B8C72}">
      <dgm:prSet/>
      <dgm:spPr/>
      <dgm:t>
        <a:bodyPr/>
        <a:lstStyle/>
        <a:p>
          <a:endParaRPr lang="en-US"/>
        </a:p>
      </dgm:t>
    </dgm:pt>
    <dgm:pt modelId="{9C02C281-14A3-4BBA-99C9-4BC70ED1A782}" type="pres">
      <dgm:prSet presAssocID="{85A03918-5401-451E-A66D-C514A91C86BB}" presName="Name0" presStyleCnt="0">
        <dgm:presLayoutVars>
          <dgm:dir/>
          <dgm:animLvl val="lvl"/>
          <dgm:resizeHandles val="exact"/>
        </dgm:presLayoutVars>
      </dgm:prSet>
      <dgm:spPr/>
    </dgm:pt>
    <dgm:pt modelId="{6B145F86-517C-468F-83CD-EA4E41A74D1B}" type="pres">
      <dgm:prSet presAssocID="{6F20C01A-9C30-47F0-8B8A-9BEFD03DEA4A}" presName="linNode" presStyleCnt="0"/>
      <dgm:spPr/>
    </dgm:pt>
    <dgm:pt modelId="{6BDA3D23-81FA-45E2-A389-0838B884DAA7}" type="pres">
      <dgm:prSet presAssocID="{6F20C01A-9C30-47F0-8B8A-9BEFD03DEA4A}" presName="parentText" presStyleLbl="node1" presStyleIdx="0" presStyleCnt="1">
        <dgm:presLayoutVars>
          <dgm:chMax val="1"/>
          <dgm:bulletEnabled val="1"/>
        </dgm:presLayoutVars>
      </dgm:prSet>
      <dgm:spPr/>
    </dgm:pt>
    <dgm:pt modelId="{63F7F4C9-8A67-457D-82C8-7597599FFA4C}" type="pres">
      <dgm:prSet presAssocID="{6F20C01A-9C30-47F0-8B8A-9BEFD03DEA4A}" presName="descendantText" presStyleLbl="alignAccFollowNode1" presStyleIdx="0" presStyleCnt="1">
        <dgm:presLayoutVars>
          <dgm:bulletEnabled val="1"/>
        </dgm:presLayoutVars>
      </dgm:prSet>
      <dgm:spPr/>
    </dgm:pt>
  </dgm:ptLst>
  <dgm:cxnLst>
    <dgm:cxn modelId="{EF9DD105-B31D-42BE-B7AE-B64B2B4A30E8}" type="presOf" srcId="{34EEED88-B8F2-4571-AABE-3980E13CB02A}" destId="{63F7F4C9-8A67-457D-82C8-7597599FFA4C}" srcOrd="0" destOrd="1" presId="urn:microsoft.com/office/officeart/2005/8/layout/vList5"/>
    <dgm:cxn modelId="{FCF50E0A-964B-4A3F-B177-54E5122B8C72}" srcId="{6F20C01A-9C30-47F0-8B8A-9BEFD03DEA4A}" destId="{F37CA687-9013-4F39-B025-72856464DDA1}" srcOrd="2" destOrd="0" parTransId="{DD4BC747-B29F-47F4-92AF-24803A516900}" sibTransId="{8EF6FBA7-77AA-49F5-80A2-6B9D09748AA4}"/>
    <dgm:cxn modelId="{93EB090C-08C4-4CB0-8221-8D4D117FA946}" type="presOf" srcId="{6F20C01A-9C30-47F0-8B8A-9BEFD03DEA4A}" destId="{6BDA3D23-81FA-45E2-A389-0838B884DAA7}" srcOrd="0" destOrd="0" presId="urn:microsoft.com/office/officeart/2005/8/layout/vList5"/>
    <dgm:cxn modelId="{5E8A573A-4CFD-4426-A0F8-62D1F8556E59}" type="presOf" srcId="{FB583E1C-9D1B-4F7D-B060-698D4418A63F}" destId="{63F7F4C9-8A67-457D-82C8-7597599FFA4C}" srcOrd="0" destOrd="0" presId="urn:microsoft.com/office/officeart/2005/8/layout/vList5"/>
    <dgm:cxn modelId="{712CA76B-0B7B-494A-8DDF-F35860585BAD}" srcId="{6F20C01A-9C30-47F0-8B8A-9BEFD03DEA4A}" destId="{34EEED88-B8F2-4571-AABE-3980E13CB02A}" srcOrd="1" destOrd="0" parTransId="{FFD618F0-C855-4766-A23F-8DF22B03DE22}" sibTransId="{D06CC0A8-C114-4210-A901-892B6E943447}"/>
    <dgm:cxn modelId="{ED1E7D6F-E2EE-4E62-8F42-191B76072C32}" srcId="{85A03918-5401-451E-A66D-C514A91C86BB}" destId="{6F20C01A-9C30-47F0-8B8A-9BEFD03DEA4A}" srcOrd="0" destOrd="0" parTransId="{02586EFF-B729-418D-9494-271EF542069E}" sibTransId="{725096AB-6525-4271-9C9F-444B81BC27C0}"/>
    <dgm:cxn modelId="{DB10619E-0953-4A2B-8CA4-BCDD48F925AE}" type="presOf" srcId="{85A03918-5401-451E-A66D-C514A91C86BB}" destId="{9C02C281-14A3-4BBA-99C9-4BC70ED1A782}" srcOrd="0" destOrd="0" presId="urn:microsoft.com/office/officeart/2005/8/layout/vList5"/>
    <dgm:cxn modelId="{70BDF3B9-47DF-460B-BC6D-A2F20B266C22}" type="presOf" srcId="{F37CA687-9013-4F39-B025-72856464DDA1}" destId="{63F7F4C9-8A67-457D-82C8-7597599FFA4C}" srcOrd="0" destOrd="2" presId="urn:microsoft.com/office/officeart/2005/8/layout/vList5"/>
    <dgm:cxn modelId="{1E3579BD-1405-452E-8282-E15FEC62207E}" srcId="{6F20C01A-9C30-47F0-8B8A-9BEFD03DEA4A}" destId="{FB583E1C-9D1B-4F7D-B060-698D4418A63F}" srcOrd="0" destOrd="0" parTransId="{356D5635-D793-48EB-9003-49C5A0B5B04C}" sibTransId="{075E17C3-1A08-447F-9ED4-7A8C267558E9}"/>
    <dgm:cxn modelId="{90F32D8E-FADC-427E-BDEE-96024BA15ED3}" type="presParOf" srcId="{9C02C281-14A3-4BBA-99C9-4BC70ED1A782}" destId="{6B145F86-517C-468F-83CD-EA4E41A74D1B}" srcOrd="0" destOrd="0" presId="urn:microsoft.com/office/officeart/2005/8/layout/vList5"/>
    <dgm:cxn modelId="{698A9D30-53F8-43F6-B0DE-4B1F5627D919}" type="presParOf" srcId="{6B145F86-517C-468F-83CD-EA4E41A74D1B}" destId="{6BDA3D23-81FA-45E2-A389-0838B884DAA7}" srcOrd="0" destOrd="0" presId="urn:microsoft.com/office/officeart/2005/8/layout/vList5"/>
    <dgm:cxn modelId="{713148A7-A853-4C34-882E-7E57CCDFC51B}" type="presParOf" srcId="{6B145F86-517C-468F-83CD-EA4E41A74D1B}" destId="{63F7F4C9-8A67-457D-82C8-7597599FFA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4D563DED-5085-4083-800A-CDF6918C0925}"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4E05B7E-8110-41E3-B2F9-D83D23BA4389}">
      <dgm:prSet/>
      <dgm:spPr/>
      <dgm:t>
        <a:bodyPr/>
        <a:lstStyle/>
        <a:p>
          <a:pPr>
            <a:lnSpc>
              <a:spcPct val="100000"/>
            </a:lnSpc>
            <a:defRPr cap="all"/>
          </a:pPr>
          <a:r>
            <a:rPr lang="en-US" dirty="0"/>
            <a:t>Available to borrow at park office</a:t>
          </a:r>
        </a:p>
      </dgm:t>
    </dgm:pt>
    <dgm:pt modelId="{4DC03A19-94F4-4103-B2A1-FCDC64E4AD4D}" type="parTrans" cxnId="{97E095FD-917A-49E6-BD7D-3C34F0927235}">
      <dgm:prSet/>
      <dgm:spPr/>
      <dgm:t>
        <a:bodyPr/>
        <a:lstStyle/>
        <a:p>
          <a:endParaRPr lang="en-US"/>
        </a:p>
      </dgm:t>
    </dgm:pt>
    <dgm:pt modelId="{25212AF5-30D5-4FD6-8BA5-3FDCFAD97604}" type="sibTrans" cxnId="{97E095FD-917A-49E6-BD7D-3C34F0927235}">
      <dgm:prSet/>
      <dgm:spPr/>
      <dgm:t>
        <a:bodyPr/>
        <a:lstStyle/>
        <a:p>
          <a:endParaRPr lang="en-US"/>
        </a:p>
      </dgm:t>
    </dgm:pt>
    <dgm:pt modelId="{4FEF00FC-59A0-48BC-AD0B-A9DDCD6CF2DD}">
      <dgm:prSet/>
      <dgm:spPr/>
      <dgm:t>
        <a:bodyPr/>
        <a:lstStyle/>
        <a:p>
          <a:pPr>
            <a:lnSpc>
              <a:spcPct val="100000"/>
            </a:lnSpc>
            <a:defRPr cap="all"/>
          </a:pPr>
          <a:r>
            <a:rPr lang="en-US"/>
            <a:t>Keep track of site number or name </a:t>
          </a:r>
        </a:p>
      </dgm:t>
    </dgm:pt>
    <dgm:pt modelId="{61B03C46-2F48-4B6D-94D7-46EA016AAC77}" type="parTrans" cxnId="{4A76EB24-5DC8-4682-84C6-7E33AE53EB8A}">
      <dgm:prSet/>
      <dgm:spPr/>
      <dgm:t>
        <a:bodyPr/>
        <a:lstStyle/>
        <a:p>
          <a:endParaRPr lang="en-US"/>
        </a:p>
      </dgm:t>
    </dgm:pt>
    <dgm:pt modelId="{592FA79F-6B33-42FC-8C1E-49BDDC513189}" type="sibTrans" cxnId="{4A76EB24-5DC8-4682-84C6-7E33AE53EB8A}">
      <dgm:prSet/>
      <dgm:spPr/>
      <dgm:t>
        <a:bodyPr/>
        <a:lstStyle/>
        <a:p>
          <a:endParaRPr lang="en-US"/>
        </a:p>
      </dgm:t>
    </dgm:pt>
    <dgm:pt modelId="{1E4369E5-1722-4440-9069-FB306EF4618B}">
      <dgm:prSet/>
      <dgm:spPr/>
      <dgm:t>
        <a:bodyPr/>
        <a:lstStyle/>
        <a:p>
          <a:pPr>
            <a:lnSpc>
              <a:spcPct val="100000"/>
            </a:lnSpc>
            <a:defRPr cap="all"/>
          </a:pPr>
          <a:r>
            <a:rPr lang="en-US"/>
            <a:t>Make sure items are returned</a:t>
          </a:r>
        </a:p>
      </dgm:t>
    </dgm:pt>
    <dgm:pt modelId="{39266E6B-60ED-4F88-B551-56FA3172FC78}" type="parTrans" cxnId="{46BEAF67-A6F9-4EC3-AB38-1DEB95D06F96}">
      <dgm:prSet/>
      <dgm:spPr/>
      <dgm:t>
        <a:bodyPr/>
        <a:lstStyle/>
        <a:p>
          <a:endParaRPr lang="en-US"/>
        </a:p>
      </dgm:t>
    </dgm:pt>
    <dgm:pt modelId="{92AE18D7-B719-455E-8A4E-16DFEB2C0EDC}" type="sibTrans" cxnId="{46BEAF67-A6F9-4EC3-AB38-1DEB95D06F96}">
      <dgm:prSet/>
      <dgm:spPr/>
      <dgm:t>
        <a:bodyPr/>
        <a:lstStyle/>
        <a:p>
          <a:endParaRPr lang="en-US"/>
        </a:p>
      </dgm:t>
    </dgm:pt>
    <dgm:pt modelId="{91759A7D-D9D7-4994-AC5F-FB160E80A24C}" type="pres">
      <dgm:prSet presAssocID="{4D563DED-5085-4083-800A-CDF6918C0925}" presName="root" presStyleCnt="0">
        <dgm:presLayoutVars>
          <dgm:dir/>
          <dgm:resizeHandles val="exact"/>
        </dgm:presLayoutVars>
      </dgm:prSet>
      <dgm:spPr/>
    </dgm:pt>
    <dgm:pt modelId="{6BF383EF-A5A2-4830-B89B-7B739663E3B4}" type="pres">
      <dgm:prSet presAssocID="{84E05B7E-8110-41E3-B2F9-D83D23BA4389}" presName="compNode" presStyleCnt="0"/>
      <dgm:spPr/>
    </dgm:pt>
    <dgm:pt modelId="{3E1C76FF-1054-49BA-ADBE-1CEF1E5CF836}" type="pres">
      <dgm:prSet presAssocID="{84E05B7E-8110-41E3-B2F9-D83D23BA4389}" presName="iconBgRect" presStyleLbl="bgShp" presStyleIdx="0" presStyleCnt="3"/>
      <dgm:spPr>
        <a:prstGeom prst="round2DiagRect">
          <a:avLst>
            <a:gd name="adj1" fmla="val 29727"/>
            <a:gd name="adj2" fmla="val 0"/>
          </a:avLst>
        </a:prstGeom>
      </dgm:spPr>
    </dgm:pt>
    <dgm:pt modelId="{92CF62C4-D5B7-422E-8306-BEECA36BAE74}" type="pres">
      <dgm:prSet presAssocID="{84E05B7E-8110-41E3-B2F9-D83D23BA438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rk scene"/>
        </a:ext>
      </dgm:extLst>
    </dgm:pt>
    <dgm:pt modelId="{532C9893-8E1E-4DAC-BE89-3A2439AA6A1D}" type="pres">
      <dgm:prSet presAssocID="{84E05B7E-8110-41E3-B2F9-D83D23BA4389}" presName="spaceRect" presStyleCnt="0"/>
      <dgm:spPr/>
    </dgm:pt>
    <dgm:pt modelId="{DB707D87-A6A8-494C-B6F4-77CD913DCE00}" type="pres">
      <dgm:prSet presAssocID="{84E05B7E-8110-41E3-B2F9-D83D23BA4389}" presName="textRect" presStyleLbl="revTx" presStyleIdx="0" presStyleCnt="3">
        <dgm:presLayoutVars>
          <dgm:chMax val="1"/>
          <dgm:chPref val="1"/>
        </dgm:presLayoutVars>
      </dgm:prSet>
      <dgm:spPr/>
    </dgm:pt>
    <dgm:pt modelId="{5653122F-D4B9-470B-BF42-12FF64E678D6}" type="pres">
      <dgm:prSet presAssocID="{25212AF5-30D5-4FD6-8BA5-3FDCFAD97604}" presName="sibTrans" presStyleCnt="0"/>
      <dgm:spPr/>
    </dgm:pt>
    <dgm:pt modelId="{E0F5DD61-CC97-4489-BA38-40FEEA8B167A}" type="pres">
      <dgm:prSet presAssocID="{4FEF00FC-59A0-48BC-AD0B-A9DDCD6CF2DD}" presName="compNode" presStyleCnt="0"/>
      <dgm:spPr/>
    </dgm:pt>
    <dgm:pt modelId="{CDC48E1F-C9D4-48FC-8AEB-E8BE2CA1962D}" type="pres">
      <dgm:prSet presAssocID="{4FEF00FC-59A0-48BC-AD0B-A9DDCD6CF2DD}" presName="iconBgRect" presStyleLbl="bgShp" presStyleIdx="1" presStyleCnt="3"/>
      <dgm:spPr>
        <a:prstGeom prst="round2DiagRect">
          <a:avLst>
            <a:gd name="adj1" fmla="val 29727"/>
            <a:gd name="adj2" fmla="val 0"/>
          </a:avLst>
        </a:prstGeom>
      </dgm:spPr>
    </dgm:pt>
    <dgm:pt modelId="{46AEFF1F-4061-496E-912B-F0FDC32386F7}" type="pres">
      <dgm:prSet presAssocID="{4FEF00FC-59A0-48BC-AD0B-A9DDCD6CF2D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420FE063-8F57-40FD-B38A-23C64D7826F0}" type="pres">
      <dgm:prSet presAssocID="{4FEF00FC-59A0-48BC-AD0B-A9DDCD6CF2DD}" presName="spaceRect" presStyleCnt="0"/>
      <dgm:spPr/>
    </dgm:pt>
    <dgm:pt modelId="{E4C2299D-FCE7-40A6-AF7A-6AD5684F1F59}" type="pres">
      <dgm:prSet presAssocID="{4FEF00FC-59A0-48BC-AD0B-A9DDCD6CF2DD}" presName="textRect" presStyleLbl="revTx" presStyleIdx="1" presStyleCnt="3">
        <dgm:presLayoutVars>
          <dgm:chMax val="1"/>
          <dgm:chPref val="1"/>
        </dgm:presLayoutVars>
      </dgm:prSet>
      <dgm:spPr/>
    </dgm:pt>
    <dgm:pt modelId="{BD757749-5A73-410C-A44E-76FFEB2296EA}" type="pres">
      <dgm:prSet presAssocID="{592FA79F-6B33-42FC-8C1E-49BDDC513189}" presName="sibTrans" presStyleCnt="0"/>
      <dgm:spPr/>
    </dgm:pt>
    <dgm:pt modelId="{135DF014-72C6-41E0-8B37-3FEC9F26BE84}" type="pres">
      <dgm:prSet presAssocID="{1E4369E5-1722-4440-9069-FB306EF4618B}" presName="compNode" presStyleCnt="0"/>
      <dgm:spPr/>
    </dgm:pt>
    <dgm:pt modelId="{EC644EB7-3D6C-492D-807F-D103B8FF930B}" type="pres">
      <dgm:prSet presAssocID="{1E4369E5-1722-4440-9069-FB306EF4618B}" presName="iconBgRect" presStyleLbl="bgShp" presStyleIdx="2" presStyleCnt="3"/>
      <dgm:spPr>
        <a:prstGeom prst="round2DiagRect">
          <a:avLst>
            <a:gd name="adj1" fmla="val 29727"/>
            <a:gd name="adj2" fmla="val 0"/>
          </a:avLst>
        </a:prstGeom>
      </dgm:spPr>
    </dgm:pt>
    <dgm:pt modelId="{3D4C4EB5-4055-40B0-93EC-36C6977E6B1B}" type="pres">
      <dgm:prSet presAssocID="{1E4369E5-1722-4440-9069-FB306EF4618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4DA95930-31EC-43CF-B231-C763B343D7A5}" type="pres">
      <dgm:prSet presAssocID="{1E4369E5-1722-4440-9069-FB306EF4618B}" presName="spaceRect" presStyleCnt="0"/>
      <dgm:spPr/>
    </dgm:pt>
    <dgm:pt modelId="{4575AA9E-01DE-4530-A8DA-BDF48CA5C323}" type="pres">
      <dgm:prSet presAssocID="{1E4369E5-1722-4440-9069-FB306EF4618B}" presName="textRect" presStyleLbl="revTx" presStyleIdx="2" presStyleCnt="3">
        <dgm:presLayoutVars>
          <dgm:chMax val="1"/>
          <dgm:chPref val="1"/>
        </dgm:presLayoutVars>
      </dgm:prSet>
      <dgm:spPr/>
    </dgm:pt>
  </dgm:ptLst>
  <dgm:cxnLst>
    <dgm:cxn modelId="{4A76EB24-5DC8-4682-84C6-7E33AE53EB8A}" srcId="{4D563DED-5085-4083-800A-CDF6918C0925}" destId="{4FEF00FC-59A0-48BC-AD0B-A9DDCD6CF2DD}" srcOrd="1" destOrd="0" parTransId="{61B03C46-2F48-4B6D-94D7-46EA016AAC77}" sibTransId="{592FA79F-6B33-42FC-8C1E-49BDDC513189}"/>
    <dgm:cxn modelId="{46BEAF67-A6F9-4EC3-AB38-1DEB95D06F96}" srcId="{4D563DED-5085-4083-800A-CDF6918C0925}" destId="{1E4369E5-1722-4440-9069-FB306EF4618B}" srcOrd="2" destOrd="0" parTransId="{39266E6B-60ED-4F88-B551-56FA3172FC78}" sibTransId="{92AE18D7-B719-455E-8A4E-16DFEB2C0EDC}"/>
    <dgm:cxn modelId="{2402808A-D4FD-4403-B6BD-FD67C82E89EF}" type="presOf" srcId="{4D563DED-5085-4083-800A-CDF6918C0925}" destId="{91759A7D-D9D7-4994-AC5F-FB160E80A24C}" srcOrd="0" destOrd="0" presId="urn:microsoft.com/office/officeart/2018/5/layout/IconLeafLabelList"/>
    <dgm:cxn modelId="{AF988FA5-B874-4471-AF42-2E3DB6FB570E}" type="presOf" srcId="{4FEF00FC-59A0-48BC-AD0B-A9DDCD6CF2DD}" destId="{E4C2299D-FCE7-40A6-AF7A-6AD5684F1F59}" srcOrd="0" destOrd="0" presId="urn:microsoft.com/office/officeart/2018/5/layout/IconLeafLabelList"/>
    <dgm:cxn modelId="{8E8C47A6-5C2C-4B78-A3CE-E28EE55F229F}" type="presOf" srcId="{1E4369E5-1722-4440-9069-FB306EF4618B}" destId="{4575AA9E-01DE-4530-A8DA-BDF48CA5C323}" srcOrd="0" destOrd="0" presId="urn:microsoft.com/office/officeart/2018/5/layout/IconLeafLabelList"/>
    <dgm:cxn modelId="{A6F80BB0-6108-4CD6-AB59-60A3FD3C032D}" type="presOf" srcId="{84E05B7E-8110-41E3-B2F9-D83D23BA4389}" destId="{DB707D87-A6A8-494C-B6F4-77CD913DCE00}" srcOrd="0" destOrd="0" presId="urn:microsoft.com/office/officeart/2018/5/layout/IconLeafLabelList"/>
    <dgm:cxn modelId="{97E095FD-917A-49E6-BD7D-3C34F0927235}" srcId="{4D563DED-5085-4083-800A-CDF6918C0925}" destId="{84E05B7E-8110-41E3-B2F9-D83D23BA4389}" srcOrd="0" destOrd="0" parTransId="{4DC03A19-94F4-4103-B2A1-FCDC64E4AD4D}" sibTransId="{25212AF5-30D5-4FD6-8BA5-3FDCFAD97604}"/>
    <dgm:cxn modelId="{2576CE15-68C7-4516-ADE7-4F7F195A9DB6}" type="presParOf" srcId="{91759A7D-D9D7-4994-AC5F-FB160E80A24C}" destId="{6BF383EF-A5A2-4830-B89B-7B739663E3B4}" srcOrd="0" destOrd="0" presId="urn:microsoft.com/office/officeart/2018/5/layout/IconLeafLabelList"/>
    <dgm:cxn modelId="{D533C140-622C-4E49-8E1D-97F34098C5FF}" type="presParOf" srcId="{6BF383EF-A5A2-4830-B89B-7B739663E3B4}" destId="{3E1C76FF-1054-49BA-ADBE-1CEF1E5CF836}" srcOrd="0" destOrd="0" presId="urn:microsoft.com/office/officeart/2018/5/layout/IconLeafLabelList"/>
    <dgm:cxn modelId="{070972AC-6E98-4BD9-8A0C-657BBD5F8585}" type="presParOf" srcId="{6BF383EF-A5A2-4830-B89B-7B739663E3B4}" destId="{92CF62C4-D5B7-422E-8306-BEECA36BAE74}" srcOrd="1" destOrd="0" presId="urn:microsoft.com/office/officeart/2018/5/layout/IconLeafLabelList"/>
    <dgm:cxn modelId="{D41CCA83-A983-49F3-9280-B6D008B0E642}" type="presParOf" srcId="{6BF383EF-A5A2-4830-B89B-7B739663E3B4}" destId="{532C9893-8E1E-4DAC-BE89-3A2439AA6A1D}" srcOrd="2" destOrd="0" presId="urn:microsoft.com/office/officeart/2018/5/layout/IconLeafLabelList"/>
    <dgm:cxn modelId="{15C6E6F7-F7AA-48AC-B419-88217EC8E954}" type="presParOf" srcId="{6BF383EF-A5A2-4830-B89B-7B739663E3B4}" destId="{DB707D87-A6A8-494C-B6F4-77CD913DCE00}" srcOrd="3" destOrd="0" presId="urn:microsoft.com/office/officeart/2018/5/layout/IconLeafLabelList"/>
    <dgm:cxn modelId="{83A94F02-7108-467F-97D9-E7C9520F8ED5}" type="presParOf" srcId="{91759A7D-D9D7-4994-AC5F-FB160E80A24C}" destId="{5653122F-D4B9-470B-BF42-12FF64E678D6}" srcOrd="1" destOrd="0" presId="urn:microsoft.com/office/officeart/2018/5/layout/IconLeafLabelList"/>
    <dgm:cxn modelId="{273017F3-08C6-4B6F-A121-1AC6C8BC8CB7}" type="presParOf" srcId="{91759A7D-D9D7-4994-AC5F-FB160E80A24C}" destId="{E0F5DD61-CC97-4489-BA38-40FEEA8B167A}" srcOrd="2" destOrd="0" presId="urn:microsoft.com/office/officeart/2018/5/layout/IconLeafLabelList"/>
    <dgm:cxn modelId="{33001DE7-3928-4B28-A7BE-38B192F8BE21}" type="presParOf" srcId="{E0F5DD61-CC97-4489-BA38-40FEEA8B167A}" destId="{CDC48E1F-C9D4-48FC-8AEB-E8BE2CA1962D}" srcOrd="0" destOrd="0" presId="urn:microsoft.com/office/officeart/2018/5/layout/IconLeafLabelList"/>
    <dgm:cxn modelId="{02965B5F-BA57-4324-952A-C3D407DF3039}" type="presParOf" srcId="{E0F5DD61-CC97-4489-BA38-40FEEA8B167A}" destId="{46AEFF1F-4061-496E-912B-F0FDC32386F7}" srcOrd="1" destOrd="0" presId="urn:microsoft.com/office/officeart/2018/5/layout/IconLeafLabelList"/>
    <dgm:cxn modelId="{D3FA48A7-8FD5-46B9-991A-CDB2C39FCB5A}" type="presParOf" srcId="{E0F5DD61-CC97-4489-BA38-40FEEA8B167A}" destId="{420FE063-8F57-40FD-B38A-23C64D7826F0}" srcOrd="2" destOrd="0" presId="urn:microsoft.com/office/officeart/2018/5/layout/IconLeafLabelList"/>
    <dgm:cxn modelId="{7DCDBCBD-C96B-4156-830D-7BEBA401392A}" type="presParOf" srcId="{E0F5DD61-CC97-4489-BA38-40FEEA8B167A}" destId="{E4C2299D-FCE7-40A6-AF7A-6AD5684F1F59}" srcOrd="3" destOrd="0" presId="urn:microsoft.com/office/officeart/2018/5/layout/IconLeafLabelList"/>
    <dgm:cxn modelId="{D94ACB16-25EB-42E8-B3EC-8BC3A16B06CE}" type="presParOf" srcId="{91759A7D-D9D7-4994-AC5F-FB160E80A24C}" destId="{BD757749-5A73-410C-A44E-76FFEB2296EA}" srcOrd="3" destOrd="0" presId="urn:microsoft.com/office/officeart/2018/5/layout/IconLeafLabelList"/>
    <dgm:cxn modelId="{57C60E04-33A6-4430-983E-159F25BE290A}" type="presParOf" srcId="{91759A7D-D9D7-4994-AC5F-FB160E80A24C}" destId="{135DF014-72C6-41E0-8B37-3FEC9F26BE84}" srcOrd="4" destOrd="0" presId="urn:microsoft.com/office/officeart/2018/5/layout/IconLeafLabelList"/>
    <dgm:cxn modelId="{E32087BD-8D22-44C2-AEE3-AC7E1C3BC373}" type="presParOf" srcId="{135DF014-72C6-41E0-8B37-3FEC9F26BE84}" destId="{EC644EB7-3D6C-492D-807F-D103B8FF930B}" srcOrd="0" destOrd="0" presId="urn:microsoft.com/office/officeart/2018/5/layout/IconLeafLabelList"/>
    <dgm:cxn modelId="{76E21968-1DB5-41A7-B884-7F6333672845}" type="presParOf" srcId="{135DF014-72C6-41E0-8B37-3FEC9F26BE84}" destId="{3D4C4EB5-4055-40B0-93EC-36C6977E6B1B}" srcOrd="1" destOrd="0" presId="urn:microsoft.com/office/officeart/2018/5/layout/IconLeafLabelList"/>
    <dgm:cxn modelId="{C177FCD1-1215-4258-B6F6-223C3F2B2D30}" type="presParOf" srcId="{135DF014-72C6-41E0-8B37-3FEC9F26BE84}" destId="{4DA95930-31EC-43CF-B231-C763B343D7A5}" srcOrd="2" destOrd="0" presId="urn:microsoft.com/office/officeart/2018/5/layout/IconLeafLabelList"/>
    <dgm:cxn modelId="{060BA723-10E2-45ED-9A5E-4A4381EF704D}" type="presParOf" srcId="{135DF014-72C6-41E0-8B37-3FEC9F26BE84}" destId="{4575AA9E-01DE-4530-A8DA-BDF48CA5C323}"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54870D27-6661-46FA-8FE5-8E3337294619}"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5FC7EBF-ECCA-4E19-9ADF-7B5D9F3B46EA}">
      <dgm:prSet/>
      <dgm:spPr/>
      <dgm:t>
        <a:bodyPr/>
        <a:lstStyle/>
        <a:p>
          <a:pPr>
            <a:lnSpc>
              <a:spcPct val="100000"/>
            </a:lnSpc>
            <a:defRPr cap="all"/>
          </a:pPr>
          <a:r>
            <a:rPr lang="en-US"/>
            <a:t>Fill out the Record of Lost and Found items for any items lost or found in the park.  </a:t>
          </a:r>
        </a:p>
      </dgm:t>
    </dgm:pt>
    <dgm:pt modelId="{D79CC119-4B4E-4E2C-A2BA-AC65A101BE02}" type="parTrans" cxnId="{4BE843BA-76A5-4D9A-B443-25166A5828A2}">
      <dgm:prSet/>
      <dgm:spPr/>
      <dgm:t>
        <a:bodyPr/>
        <a:lstStyle/>
        <a:p>
          <a:endParaRPr lang="en-US"/>
        </a:p>
      </dgm:t>
    </dgm:pt>
    <dgm:pt modelId="{8C7219E2-A467-4AB4-AD54-8DAA7DF18C5B}" type="sibTrans" cxnId="{4BE843BA-76A5-4D9A-B443-25166A5828A2}">
      <dgm:prSet/>
      <dgm:spPr/>
      <dgm:t>
        <a:bodyPr/>
        <a:lstStyle/>
        <a:p>
          <a:endParaRPr lang="en-US"/>
        </a:p>
      </dgm:t>
    </dgm:pt>
    <dgm:pt modelId="{522951B6-1978-4B4A-AF29-0F03EC59726F}">
      <dgm:prSet/>
      <dgm:spPr/>
      <dgm:t>
        <a:bodyPr/>
        <a:lstStyle/>
        <a:p>
          <a:pPr>
            <a:lnSpc>
              <a:spcPct val="100000"/>
            </a:lnSpc>
            <a:defRPr cap="all"/>
          </a:pPr>
          <a:r>
            <a:rPr lang="en-US"/>
            <a:t>Keep in office in tote or box</a:t>
          </a:r>
        </a:p>
      </dgm:t>
    </dgm:pt>
    <dgm:pt modelId="{186A4F2E-60CF-4760-AC17-C52DE6F4BAF5}" type="parTrans" cxnId="{B880B7E8-DCCB-42E7-8AC1-495943D0CBB7}">
      <dgm:prSet/>
      <dgm:spPr/>
      <dgm:t>
        <a:bodyPr/>
        <a:lstStyle/>
        <a:p>
          <a:endParaRPr lang="en-US"/>
        </a:p>
      </dgm:t>
    </dgm:pt>
    <dgm:pt modelId="{DCB0257A-3647-4551-B454-9DC67027AF83}" type="sibTrans" cxnId="{B880B7E8-DCCB-42E7-8AC1-495943D0CBB7}">
      <dgm:prSet/>
      <dgm:spPr/>
      <dgm:t>
        <a:bodyPr/>
        <a:lstStyle/>
        <a:p>
          <a:endParaRPr lang="en-US"/>
        </a:p>
      </dgm:t>
    </dgm:pt>
    <dgm:pt modelId="{9143A60F-E25A-4063-BA61-8F571933537D}">
      <dgm:prSet/>
      <dgm:spPr/>
      <dgm:t>
        <a:bodyPr/>
        <a:lstStyle/>
        <a:p>
          <a:pPr>
            <a:lnSpc>
              <a:spcPct val="100000"/>
            </a:lnSpc>
            <a:defRPr cap="all"/>
          </a:pPr>
          <a:r>
            <a:rPr lang="en-US" dirty="0"/>
            <a:t>Any items of value should be stored in the manager’s safe.  </a:t>
          </a:r>
        </a:p>
      </dgm:t>
    </dgm:pt>
    <dgm:pt modelId="{29CC7200-0657-4931-A6EC-1C14566A3E61}" type="parTrans" cxnId="{B8539B30-FD5A-41B9-AD09-99004CA560E9}">
      <dgm:prSet/>
      <dgm:spPr/>
      <dgm:t>
        <a:bodyPr/>
        <a:lstStyle/>
        <a:p>
          <a:endParaRPr lang="en-US"/>
        </a:p>
      </dgm:t>
    </dgm:pt>
    <dgm:pt modelId="{6156F209-9D19-4E65-9E81-1F73FEB028DC}" type="sibTrans" cxnId="{B8539B30-FD5A-41B9-AD09-99004CA560E9}">
      <dgm:prSet/>
      <dgm:spPr/>
      <dgm:t>
        <a:bodyPr/>
        <a:lstStyle/>
        <a:p>
          <a:endParaRPr lang="en-US"/>
        </a:p>
      </dgm:t>
    </dgm:pt>
    <dgm:pt modelId="{C5FD9D15-42EE-42E8-B833-E5EC8E26BB05}" type="pres">
      <dgm:prSet presAssocID="{54870D27-6661-46FA-8FE5-8E3337294619}" presName="root" presStyleCnt="0">
        <dgm:presLayoutVars>
          <dgm:dir/>
          <dgm:resizeHandles val="exact"/>
        </dgm:presLayoutVars>
      </dgm:prSet>
      <dgm:spPr/>
    </dgm:pt>
    <dgm:pt modelId="{F87C8E6A-391A-48FC-9728-14D945B8CAC5}" type="pres">
      <dgm:prSet presAssocID="{85FC7EBF-ECCA-4E19-9ADF-7B5D9F3B46EA}" presName="compNode" presStyleCnt="0"/>
      <dgm:spPr/>
    </dgm:pt>
    <dgm:pt modelId="{88C498A6-B978-4D0C-BC10-8CDBECD93CAA}" type="pres">
      <dgm:prSet presAssocID="{85FC7EBF-ECCA-4E19-9ADF-7B5D9F3B46EA}" presName="iconBgRect" presStyleLbl="bgShp" presStyleIdx="0" presStyleCnt="3"/>
      <dgm:spPr>
        <a:prstGeom prst="round2DiagRect">
          <a:avLst>
            <a:gd name="adj1" fmla="val 29727"/>
            <a:gd name="adj2" fmla="val 0"/>
          </a:avLst>
        </a:prstGeom>
      </dgm:spPr>
    </dgm:pt>
    <dgm:pt modelId="{BB98A10F-E2EF-4183-BD17-486B8D08E276}" type="pres">
      <dgm:prSet presAssocID="{85FC7EBF-ECCA-4E19-9ADF-7B5D9F3B46E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per"/>
        </a:ext>
      </dgm:extLst>
    </dgm:pt>
    <dgm:pt modelId="{6F661F82-B758-4910-95FF-C6D951DFAAE2}" type="pres">
      <dgm:prSet presAssocID="{85FC7EBF-ECCA-4E19-9ADF-7B5D9F3B46EA}" presName="spaceRect" presStyleCnt="0"/>
      <dgm:spPr/>
    </dgm:pt>
    <dgm:pt modelId="{506368F1-A00A-4D1B-8511-772BC35EE864}" type="pres">
      <dgm:prSet presAssocID="{85FC7EBF-ECCA-4E19-9ADF-7B5D9F3B46EA}" presName="textRect" presStyleLbl="revTx" presStyleIdx="0" presStyleCnt="3">
        <dgm:presLayoutVars>
          <dgm:chMax val="1"/>
          <dgm:chPref val="1"/>
        </dgm:presLayoutVars>
      </dgm:prSet>
      <dgm:spPr/>
    </dgm:pt>
    <dgm:pt modelId="{832DDDE1-7FEF-4415-80CD-4EADECE69EFD}" type="pres">
      <dgm:prSet presAssocID="{8C7219E2-A467-4AB4-AD54-8DAA7DF18C5B}" presName="sibTrans" presStyleCnt="0"/>
      <dgm:spPr/>
    </dgm:pt>
    <dgm:pt modelId="{ED6333A4-C715-4B2C-8412-B16A2448395C}" type="pres">
      <dgm:prSet presAssocID="{522951B6-1978-4B4A-AF29-0F03EC59726F}" presName="compNode" presStyleCnt="0"/>
      <dgm:spPr/>
    </dgm:pt>
    <dgm:pt modelId="{9B6E72E7-5686-4125-9A06-52E1F79FAFB6}" type="pres">
      <dgm:prSet presAssocID="{522951B6-1978-4B4A-AF29-0F03EC59726F}" presName="iconBgRect" presStyleLbl="bgShp" presStyleIdx="1" presStyleCnt="3"/>
      <dgm:spPr>
        <a:prstGeom prst="round2DiagRect">
          <a:avLst>
            <a:gd name="adj1" fmla="val 29727"/>
            <a:gd name="adj2" fmla="val 0"/>
          </a:avLst>
        </a:prstGeom>
      </dgm:spPr>
    </dgm:pt>
    <dgm:pt modelId="{6DA24BA6-4C72-49A0-8E55-336307CF4168}" type="pres">
      <dgm:prSet presAssocID="{522951B6-1978-4B4A-AF29-0F03EC59726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x"/>
        </a:ext>
      </dgm:extLst>
    </dgm:pt>
    <dgm:pt modelId="{1879921C-2166-4950-B1DA-D68968134310}" type="pres">
      <dgm:prSet presAssocID="{522951B6-1978-4B4A-AF29-0F03EC59726F}" presName="spaceRect" presStyleCnt="0"/>
      <dgm:spPr/>
    </dgm:pt>
    <dgm:pt modelId="{DBCF0BBE-0084-4E54-B40E-C744C53B82ED}" type="pres">
      <dgm:prSet presAssocID="{522951B6-1978-4B4A-AF29-0F03EC59726F}" presName="textRect" presStyleLbl="revTx" presStyleIdx="1" presStyleCnt="3">
        <dgm:presLayoutVars>
          <dgm:chMax val="1"/>
          <dgm:chPref val="1"/>
        </dgm:presLayoutVars>
      </dgm:prSet>
      <dgm:spPr/>
    </dgm:pt>
    <dgm:pt modelId="{1737D449-D3B0-48E2-828F-A000F29B4E97}" type="pres">
      <dgm:prSet presAssocID="{DCB0257A-3647-4551-B454-9DC67027AF83}" presName="sibTrans" presStyleCnt="0"/>
      <dgm:spPr/>
    </dgm:pt>
    <dgm:pt modelId="{61D16980-6239-495D-8F00-0478ACB1AF7F}" type="pres">
      <dgm:prSet presAssocID="{9143A60F-E25A-4063-BA61-8F571933537D}" presName="compNode" presStyleCnt="0"/>
      <dgm:spPr/>
    </dgm:pt>
    <dgm:pt modelId="{23DF0BD3-F66F-4E22-A755-D1C6F5C72E97}" type="pres">
      <dgm:prSet presAssocID="{9143A60F-E25A-4063-BA61-8F571933537D}" presName="iconBgRect" presStyleLbl="bgShp" presStyleIdx="2" presStyleCnt="3"/>
      <dgm:spPr>
        <a:prstGeom prst="round2DiagRect">
          <a:avLst>
            <a:gd name="adj1" fmla="val 29727"/>
            <a:gd name="adj2" fmla="val 0"/>
          </a:avLst>
        </a:prstGeom>
      </dgm:spPr>
    </dgm:pt>
    <dgm:pt modelId="{657E2CCD-926D-433E-8190-42BF73962594}" type="pres">
      <dgm:prSet presAssocID="{9143A60F-E25A-4063-BA61-8F571933537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afe"/>
        </a:ext>
      </dgm:extLst>
    </dgm:pt>
    <dgm:pt modelId="{0F745EFB-F4BD-4C28-8B7D-D2629CD7DC4B}" type="pres">
      <dgm:prSet presAssocID="{9143A60F-E25A-4063-BA61-8F571933537D}" presName="spaceRect" presStyleCnt="0"/>
      <dgm:spPr/>
    </dgm:pt>
    <dgm:pt modelId="{67904D7E-3F53-42F0-B9BE-859A1A9DE717}" type="pres">
      <dgm:prSet presAssocID="{9143A60F-E25A-4063-BA61-8F571933537D}" presName="textRect" presStyleLbl="revTx" presStyleIdx="2" presStyleCnt="3">
        <dgm:presLayoutVars>
          <dgm:chMax val="1"/>
          <dgm:chPref val="1"/>
        </dgm:presLayoutVars>
      </dgm:prSet>
      <dgm:spPr/>
    </dgm:pt>
  </dgm:ptLst>
  <dgm:cxnLst>
    <dgm:cxn modelId="{DEC07328-C61C-4813-83F0-A0942C5AEA0D}" type="presOf" srcId="{54870D27-6661-46FA-8FE5-8E3337294619}" destId="{C5FD9D15-42EE-42E8-B833-E5EC8E26BB05}" srcOrd="0" destOrd="0" presId="urn:microsoft.com/office/officeart/2018/5/layout/IconLeafLabelList"/>
    <dgm:cxn modelId="{1FC19C2D-A146-45B0-AF9D-3DA52C7B4581}" type="presOf" srcId="{9143A60F-E25A-4063-BA61-8F571933537D}" destId="{67904D7E-3F53-42F0-B9BE-859A1A9DE717}" srcOrd="0" destOrd="0" presId="urn:microsoft.com/office/officeart/2018/5/layout/IconLeafLabelList"/>
    <dgm:cxn modelId="{B8539B30-FD5A-41B9-AD09-99004CA560E9}" srcId="{54870D27-6661-46FA-8FE5-8E3337294619}" destId="{9143A60F-E25A-4063-BA61-8F571933537D}" srcOrd="2" destOrd="0" parTransId="{29CC7200-0657-4931-A6EC-1C14566A3E61}" sibTransId="{6156F209-9D19-4E65-9E81-1F73FEB028DC}"/>
    <dgm:cxn modelId="{E5EADD44-A026-4933-81D4-2678F83613F5}" type="presOf" srcId="{522951B6-1978-4B4A-AF29-0F03EC59726F}" destId="{DBCF0BBE-0084-4E54-B40E-C744C53B82ED}" srcOrd="0" destOrd="0" presId="urn:microsoft.com/office/officeart/2018/5/layout/IconLeafLabelList"/>
    <dgm:cxn modelId="{4BE843BA-76A5-4D9A-B443-25166A5828A2}" srcId="{54870D27-6661-46FA-8FE5-8E3337294619}" destId="{85FC7EBF-ECCA-4E19-9ADF-7B5D9F3B46EA}" srcOrd="0" destOrd="0" parTransId="{D79CC119-4B4E-4E2C-A2BA-AC65A101BE02}" sibTransId="{8C7219E2-A467-4AB4-AD54-8DAA7DF18C5B}"/>
    <dgm:cxn modelId="{B880B7E8-DCCB-42E7-8AC1-495943D0CBB7}" srcId="{54870D27-6661-46FA-8FE5-8E3337294619}" destId="{522951B6-1978-4B4A-AF29-0F03EC59726F}" srcOrd="1" destOrd="0" parTransId="{186A4F2E-60CF-4760-AC17-C52DE6F4BAF5}" sibTransId="{DCB0257A-3647-4551-B454-9DC67027AF83}"/>
    <dgm:cxn modelId="{E74C5CFA-2A68-4F13-AF8E-21244DE5FFD2}" type="presOf" srcId="{85FC7EBF-ECCA-4E19-9ADF-7B5D9F3B46EA}" destId="{506368F1-A00A-4D1B-8511-772BC35EE864}" srcOrd="0" destOrd="0" presId="urn:microsoft.com/office/officeart/2018/5/layout/IconLeafLabelList"/>
    <dgm:cxn modelId="{F2471F1D-E473-4DA2-8F96-E0FD6A9D4127}" type="presParOf" srcId="{C5FD9D15-42EE-42E8-B833-E5EC8E26BB05}" destId="{F87C8E6A-391A-48FC-9728-14D945B8CAC5}" srcOrd="0" destOrd="0" presId="urn:microsoft.com/office/officeart/2018/5/layout/IconLeafLabelList"/>
    <dgm:cxn modelId="{2C9E6BA6-C98D-4505-AE2C-AAC296F56541}" type="presParOf" srcId="{F87C8E6A-391A-48FC-9728-14D945B8CAC5}" destId="{88C498A6-B978-4D0C-BC10-8CDBECD93CAA}" srcOrd="0" destOrd="0" presId="urn:microsoft.com/office/officeart/2018/5/layout/IconLeafLabelList"/>
    <dgm:cxn modelId="{F7824B90-435A-477E-8FDA-9EEF1D418A91}" type="presParOf" srcId="{F87C8E6A-391A-48FC-9728-14D945B8CAC5}" destId="{BB98A10F-E2EF-4183-BD17-486B8D08E276}" srcOrd="1" destOrd="0" presId="urn:microsoft.com/office/officeart/2018/5/layout/IconLeafLabelList"/>
    <dgm:cxn modelId="{7527A8BE-1454-429D-A31D-355D2A75BC86}" type="presParOf" srcId="{F87C8E6A-391A-48FC-9728-14D945B8CAC5}" destId="{6F661F82-B758-4910-95FF-C6D951DFAAE2}" srcOrd="2" destOrd="0" presId="urn:microsoft.com/office/officeart/2018/5/layout/IconLeafLabelList"/>
    <dgm:cxn modelId="{19697A24-1A0F-4835-ADB8-5ED539862CA7}" type="presParOf" srcId="{F87C8E6A-391A-48FC-9728-14D945B8CAC5}" destId="{506368F1-A00A-4D1B-8511-772BC35EE864}" srcOrd="3" destOrd="0" presId="urn:microsoft.com/office/officeart/2018/5/layout/IconLeafLabelList"/>
    <dgm:cxn modelId="{F5580EFB-762E-4961-B43E-AE28BDC5A197}" type="presParOf" srcId="{C5FD9D15-42EE-42E8-B833-E5EC8E26BB05}" destId="{832DDDE1-7FEF-4415-80CD-4EADECE69EFD}" srcOrd="1" destOrd="0" presId="urn:microsoft.com/office/officeart/2018/5/layout/IconLeafLabelList"/>
    <dgm:cxn modelId="{5962F483-5D9A-4B05-808E-97A1E322DCCD}" type="presParOf" srcId="{C5FD9D15-42EE-42E8-B833-E5EC8E26BB05}" destId="{ED6333A4-C715-4B2C-8412-B16A2448395C}" srcOrd="2" destOrd="0" presId="urn:microsoft.com/office/officeart/2018/5/layout/IconLeafLabelList"/>
    <dgm:cxn modelId="{A76F4DF0-A971-43AF-AD0D-DF3CA4735D5D}" type="presParOf" srcId="{ED6333A4-C715-4B2C-8412-B16A2448395C}" destId="{9B6E72E7-5686-4125-9A06-52E1F79FAFB6}" srcOrd="0" destOrd="0" presId="urn:microsoft.com/office/officeart/2018/5/layout/IconLeafLabelList"/>
    <dgm:cxn modelId="{D0EAB47F-5641-4C3B-AFCC-880E1F9F51B4}" type="presParOf" srcId="{ED6333A4-C715-4B2C-8412-B16A2448395C}" destId="{6DA24BA6-4C72-49A0-8E55-336307CF4168}" srcOrd="1" destOrd="0" presId="urn:microsoft.com/office/officeart/2018/5/layout/IconLeafLabelList"/>
    <dgm:cxn modelId="{853E49B7-4174-43D0-AA5E-0274310EF411}" type="presParOf" srcId="{ED6333A4-C715-4B2C-8412-B16A2448395C}" destId="{1879921C-2166-4950-B1DA-D68968134310}" srcOrd="2" destOrd="0" presId="urn:microsoft.com/office/officeart/2018/5/layout/IconLeafLabelList"/>
    <dgm:cxn modelId="{5AE08807-1C46-4DBE-9176-80BB148C5C91}" type="presParOf" srcId="{ED6333A4-C715-4B2C-8412-B16A2448395C}" destId="{DBCF0BBE-0084-4E54-B40E-C744C53B82ED}" srcOrd="3" destOrd="0" presId="urn:microsoft.com/office/officeart/2018/5/layout/IconLeafLabelList"/>
    <dgm:cxn modelId="{227A060E-A667-42DD-91CF-A4AF7AE0C2E7}" type="presParOf" srcId="{C5FD9D15-42EE-42E8-B833-E5EC8E26BB05}" destId="{1737D449-D3B0-48E2-828F-A000F29B4E97}" srcOrd="3" destOrd="0" presId="urn:microsoft.com/office/officeart/2018/5/layout/IconLeafLabelList"/>
    <dgm:cxn modelId="{67A51965-D063-48E8-A0A8-EC4EB4D3C393}" type="presParOf" srcId="{C5FD9D15-42EE-42E8-B833-E5EC8E26BB05}" destId="{61D16980-6239-495D-8F00-0478ACB1AF7F}" srcOrd="4" destOrd="0" presId="urn:microsoft.com/office/officeart/2018/5/layout/IconLeafLabelList"/>
    <dgm:cxn modelId="{DDE2A08E-7CA2-41C2-80B0-58CE6DEBA484}" type="presParOf" srcId="{61D16980-6239-495D-8F00-0478ACB1AF7F}" destId="{23DF0BD3-F66F-4E22-A755-D1C6F5C72E97}" srcOrd="0" destOrd="0" presId="urn:microsoft.com/office/officeart/2018/5/layout/IconLeafLabelList"/>
    <dgm:cxn modelId="{D2248C00-A649-45A3-848A-214344FFB983}" type="presParOf" srcId="{61D16980-6239-495D-8F00-0478ACB1AF7F}" destId="{657E2CCD-926D-433E-8190-42BF73962594}" srcOrd="1" destOrd="0" presId="urn:microsoft.com/office/officeart/2018/5/layout/IconLeafLabelList"/>
    <dgm:cxn modelId="{7DC4B7B0-8F4F-4944-9791-551D5F629E04}" type="presParOf" srcId="{61D16980-6239-495D-8F00-0478ACB1AF7F}" destId="{0F745EFB-F4BD-4C28-8B7D-D2629CD7DC4B}" srcOrd="2" destOrd="0" presId="urn:microsoft.com/office/officeart/2018/5/layout/IconLeafLabelList"/>
    <dgm:cxn modelId="{8B7C3E58-9F37-4CF3-AC5B-374B5942F062}" type="presParOf" srcId="{61D16980-6239-495D-8F00-0478ACB1AF7F}" destId="{67904D7E-3F53-42F0-B9BE-859A1A9DE717}"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78E424-3862-451A-9153-240FD5FAA96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A547D55-9156-4F6E-B6C8-2BCE98D9AB76}">
      <dgm:prSet/>
      <dgm:spPr/>
      <dgm:t>
        <a:bodyPr/>
        <a:lstStyle/>
        <a:p>
          <a:pPr>
            <a:defRPr cap="all"/>
          </a:pPr>
          <a:r>
            <a:rPr lang="en-US"/>
            <a:t>5:00 PM: 3rd Tuesday of the month </a:t>
          </a:r>
        </a:p>
      </dgm:t>
    </dgm:pt>
    <dgm:pt modelId="{5C92D3ED-2C38-4363-8457-56873B3915C1}" type="parTrans" cxnId="{6E28E22F-BE98-451F-825E-3F9AEE46DD25}">
      <dgm:prSet/>
      <dgm:spPr/>
      <dgm:t>
        <a:bodyPr/>
        <a:lstStyle/>
        <a:p>
          <a:endParaRPr lang="en-US"/>
        </a:p>
      </dgm:t>
    </dgm:pt>
    <dgm:pt modelId="{AA0BA008-F152-4E71-BCD9-47B8731AADB8}" type="sibTrans" cxnId="{6E28E22F-BE98-451F-825E-3F9AEE46DD25}">
      <dgm:prSet/>
      <dgm:spPr/>
      <dgm:t>
        <a:bodyPr/>
        <a:lstStyle/>
        <a:p>
          <a:endParaRPr lang="en-US"/>
        </a:p>
      </dgm:t>
    </dgm:pt>
    <dgm:pt modelId="{4F6906DE-968B-4CA1-BA29-E4CA7F0F6511}">
      <dgm:prSet/>
      <dgm:spPr/>
      <dgm:t>
        <a:bodyPr/>
        <a:lstStyle/>
        <a:p>
          <a:pPr>
            <a:defRPr cap="all"/>
          </a:pPr>
          <a:r>
            <a:rPr lang="en-US"/>
            <a:t>Administrative Office in Paris</a:t>
          </a:r>
        </a:p>
      </dgm:t>
    </dgm:pt>
    <dgm:pt modelId="{C5FBAA9C-BF67-4962-B484-9F968685396D}" type="parTrans" cxnId="{314B2BB6-9D3D-4352-8DC2-B2C348B12221}">
      <dgm:prSet/>
      <dgm:spPr/>
      <dgm:t>
        <a:bodyPr/>
        <a:lstStyle/>
        <a:p>
          <a:endParaRPr lang="en-US"/>
        </a:p>
      </dgm:t>
    </dgm:pt>
    <dgm:pt modelId="{1F497EB9-C9D6-49A9-8A3A-DCD580D68513}" type="sibTrans" cxnId="{314B2BB6-9D3D-4352-8DC2-B2C348B12221}">
      <dgm:prSet/>
      <dgm:spPr/>
      <dgm:t>
        <a:bodyPr/>
        <a:lstStyle/>
        <a:p>
          <a:endParaRPr lang="en-US"/>
        </a:p>
      </dgm:t>
    </dgm:pt>
    <dgm:pt modelId="{A669A4F9-4EC3-45FA-BFC9-BF17A68CF900}">
      <dgm:prSet/>
      <dgm:spPr/>
      <dgm:t>
        <a:bodyPr/>
        <a:lstStyle/>
        <a:p>
          <a:pPr>
            <a:defRPr cap="all"/>
          </a:pPr>
          <a:r>
            <a:rPr lang="en-US"/>
            <a:t>Meeting dates and times are subject to change.</a:t>
          </a:r>
        </a:p>
      </dgm:t>
    </dgm:pt>
    <dgm:pt modelId="{4C3A4596-0959-42CB-99F3-A3DE25C57837}" type="parTrans" cxnId="{D9210AF0-0402-4949-83C1-047899DB8C11}">
      <dgm:prSet/>
      <dgm:spPr/>
      <dgm:t>
        <a:bodyPr/>
        <a:lstStyle/>
        <a:p>
          <a:endParaRPr lang="en-US"/>
        </a:p>
      </dgm:t>
    </dgm:pt>
    <dgm:pt modelId="{F08614C4-EEB7-43B1-9FA9-B4711B9B553C}" type="sibTrans" cxnId="{D9210AF0-0402-4949-83C1-047899DB8C11}">
      <dgm:prSet/>
      <dgm:spPr/>
      <dgm:t>
        <a:bodyPr/>
        <a:lstStyle/>
        <a:p>
          <a:endParaRPr lang="en-US"/>
        </a:p>
      </dgm:t>
    </dgm:pt>
    <dgm:pt modelId="{B8C28BB5-B9C6-4076-899F-64946E673B23}">
      <dgm:prSet/>
      <dgm:spPr/>
      <dgm:t>
        <a:bodyPr/>
        <a:lstStyle/>
        <a:p>
          <a:pPr>
            <a:defRPr cap="all"/>
          </a:pPr>
          <a:r>
            <a:rPr lang="en-US"/>
            <a:t>Meeting notices must be posted in the parks.</a:t>
          </a:r>
        </a:p>
      </dgm:t>
    </dgm:pt>
    <dgm:pt modelId="{33F44377-7452-43C3-8E0A-E5E63F89B429}" type="parTrans" cxnId="{78929AB1-3EFE-4B9D-BF43-2571452A021E}">
      <dgm:prSet/>
      <dgm:spPr/>
      <dgm:t>
        <a:bodyPr/>
        <a:lstStyle/>
        <a:p>
          <a:endParaRPr lang="en-US"/>
        </a:p>
      </dgm:t>
    </dgm:pt>
    <dgm:pt modelId="{397D1395-FBCC-4B4C-8F36-FB1DACB9352D}" type="sibTrans" cxnId="{78929AB1-3EFE-4B9D-BF43-2571452A021E}">
      <dgm:prSet/>
      <dgm:spPr/>
      <dgm:t>
        <a:bodyPr/>
        <a:lstStyle/>
        <a:p>
          <a:endParaRPr lang="en-US"/>
        </a:p>
      </dgm:t>
    </dgm:pt>
    <dgm:pt modelId="{E07ABE9E-FA31-408C-920B-0FAEEB81D710}" type="pres">
      <dgm:prSet presAssocID="{6178E424-3862-451A-9153-240FD5FAA96F}" presName="root" presStyleCnt="0">
        <dgm:presLayoutVars>
          <dgm:dir/>
          <dgm:resizeHandles val="exact"/>
        </dgm:presLayoutVars>
      </dgm:prSet>
      <dgm:spPr/>
    </dgm:pt>
    <dgm:pt modelId="{210CAB04-AB20-48B4-955D-DE6131E6CA85}" type="pres">
      <dgm:prSet presAssocID="{8A547D55-9156-4F6E-B6C8-2BCE98D9AB76}" presName="compNode" presStyleCnt="0"/>
      <dgm:spPr/>
    </dgm:pt>
    <dgm:pt modelId="{19F0D475-4398-445B-9A1D-DD1441C0E6A6}" type="pres">
      <dgm:prSet presAssocID="{8A547D55-9156-4F6E-B6C8-2BCE98D9AB76}" presName="iconBgRect" presStyleLbl="bgShp" presStyleIdx="0" presStyleCnt="4"/>
      <dgm:spPr/>
    </dgm:pt>
    <dgm:pt modelId="{D9D49712-A1BE-450E-BA33-209E08D90D09}" type="pres">
      <dgm:prSet presAssocID="{8A547D55-9156-4F6E-B6C8-2BCE98D9AB7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ily Calendar"/>
        </a:ext>
      </dgm:extLst>
    </dgm:pt>
    <dgm:pt modelId="{3C3598CF-C93D-491C-8814-E138308A5AA8}" type="pres">
      <dgm:prSet presAssocID="{8A547D55-9156-4F6E-B6C8-2BCE98D9AB76}" presName="spaceRect" presStyleCnt="0"/>
      <dgm:spPr/>
    </dgm:pt>
    <dgm:pt modelId="{1AB018DF-AD24-443B-BC3C-BCDC4588A9FF}" type="pres">
      <dgm:prSet presAssocID="{8A547D55-9156-4F6E-B6C8-2BCE98D9AB76}" presName="textRect" presStyleLbl="revTx" presStyleIdx="0" presStyleCnt="4">
        <dgm:presLayoutVars>
          <dgm:chMax val="1"/>
          <dgm:chPref val="1"/>
        </dgm:presLayoutVars>
      </dgm:prSet>
      <dgm:spPr/>
    </dgm:pt>
    <dgm:pt modelId="{EFAE0171-9EF2-4E72-9331-2655B1481826}" type="pres">
      <dgm:prSet presAssocID="{AA0BA008-F152-4E71-BCD9-47B8731AADB8}" presName="sibTrans" presStyleCnt="0"/>
      <dgm:spPr/>
    </dgm:pt>
    <dgm:pt modelId="{639C454A-D366-44F5-A5F8-3022BECEF7CE}" type="pres">
      <dgm:prSet presAssocID="{4F6906DE-968B-4CA1-BA29-E4CA7F0F6511}" presName="compNode" presStyleCnt="0"/>
      <dgm:spPr/>
    </dgm:pt>
    <dgm:pt modelId="{561A4925-8293-450B-AA7D-2E4AD61A9973}" type="pres">
      <dgm:prSet presAssocID="{4F6906DE-968B-4CA1-BA29-E4CA7F0F6511}" presName="iconBgRect" presStyleLbl="bgShp" presStyleIdx="1" presStyleCnt="4"/>
      <dgm:spPr/>
    </dgm:pt>
    <dgm:pt modelId="{944DB543-10D4-453D-86B2-16197BC7F81A}" type="pres">
      <dgm:prSet presAssocID="{4F6906DE-968B-4CA1-BA29-E4CA7F0F651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lot"/>
        </a:ext>
      </dgm:extLst>
    </dgm:pt>
    <dgm:pt modelId="{A7A4BC9A-85E6-4653-9E8A-1CAA16F06EC0}" type="pres">
      <dgm:prSet presAssocID="{4F6906DE-968B-4CA1-BA29-E4CA7F0F6511}" presName="spaceRect" presStyleCnt="0"/>
      <dgm:spPr/>
    </dgm:pt>
    <dgm:pt modelId="{0920B3DC-405C-4552-B925-52653F5B3E99}" type="pres">
      <dgm:prSet presAssocID="{4F6906DE-968B-4CA1-BA29-E4CA7F0F6511}" presName="textRect" presStyleLbl="revTx" presStyleIdx="1" presStyleCnt="4">
        <dgm:presLayoutVars>
          <dgm:chMax val="1"/>
          <dgm:chPref val="1"/>
        </dgm:presLayoutVars>
      </dgm:prSet>
      <dgm:spPr/>
    </dgm:pt>
    <dgm:pt modelId="{5CEEBCFA-1AE9-4C45-A779-0476D0E55261}" type="pres">
      <dgm:prSet presAssocID="{1F497EB9-C9D6-49A9-8A3A-DCD580D68513}" presName="sibTrans" presStyleCnt="0"/>
      <dgm:spPr/>
    </dgm:pt>
    <dgm:pt modelId="{75174363-B75E-43FE-B1BA-ECB17C2A053C}" type="pres">
      <dgm:prSet presAssocID="{A669A4F9-4EC3-45FA-BFC9-BF17A68CF900}" presName="compNode" presStyleCnt="0"/>
      <dgm:spPr/>
    </dgm:pt>
    <dgm:pt modelId="{CC3A384F-E577-488D-8D9A-778F27679A75}" type="pres">
      <dgm:prSet presAssocID="{A669A4F9-4EC3-45FA-BFC9-BF17A68CF900}" presName="iconBgRect" presStyleLbl="bgShp" presStyleIdx="2" presStyleCnt="4"/>
      <dgm:spPr/>
    </dgm:pt>
    <dgm:pt modelId="{66832138-8C36-4FD4-B6F5-2737438BE3E5}" type="pres">
      <dgm:prSet presAssocID="{A669A4F9-4EC3-45FA-BFC9-BF17A68CF90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thly calendar"/>
        </a:ext>
      </dgm:extLst>
    </dgm:pt>
    <dgm:pt modelId="{834C6174-BF50-4D88-87D0-C2BBD44AF6E9}" type="pres">
      <dgm:prSet presAssocID="{A669A4F9-4EC3-45FA-BFC9-BF17A68CF900}" presName="spaceRect" presStyleCnt="0"/>
      <dgm:spPr/>
    </dgm:pt>
    <dgm:pt modelId="{6FA8ABD5-7AB2-4267-977A-B66C8984FE1E}" type="pres">
      <dgm:prSet presAssocID="{A669A4F9-4EC3-45FA-BFC9-BF17A68CF900}" presName="textRect" presStyleLbl="revTx" presStyleIdx="2" presStyleCnt="4">
        <dgm:presLayoutVars>
          <dgm:chMax val="1"/>
          <dgm:chPref val="1"/>
        </dgm:presLayoutVars>
      </dgm:prSet>
      <dgm:spPr/>
    </dgm:pt>
    <dgm:pt modelId="{CBF46AB3-A3BF-41E0-B424-82B94FC5B47D}" type="pres">
      <dgm:prSet presAssocID="{F08614C4-EEB7-43B1-9FA9-B4711B9B553C}" presName="sibTrans" presStyleCnt="0"/>
      <dgm:spPr/>
    </dgm:pt>
    <dgm:pt modelId="{3CF362AB-5BD4-4294-92BE-67F2039E7816}" type="pres">
      <dgm:prSet presAssocID="{B8C28BB5-B9C6-4076-899F-64946E673B23}" presName="compNode" presStyleCnt="0"/>
      <dgm:spPr/>
    </dgm:pt>
    <dgm:pt modelId="{7B3AE368-E48C-47D9-BE2B-48248D532862}" type="pres">
      <dgm:prSet presAssocID="{B8C28BB5-B9C6-4076-899F-64946E673B23}" presName="iconBgRect" presStyleLbl="bgShp" presStyleIdx="3" presStyleCnt="4"/>
      <dgm:spPr/>
    </dgm:pt>
    <dgm:pt modelId="{E5D796A5-0D7A-49D3-A20A-B981107D8EF2}" type="pres">
      <dgm:prSet presAssocID="{B8C28BB5-B9C6-4076-899F-64946E673B2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rk scene"/>
        </a:ext>
      </dgm:extLst>
    </dgm:pt>
    <dgm:pt modelId="{F3B9873A-AC7C-4636-A329-D37F8DC876FE}" type="pres">
      <dgm:prSet presAssocID="{B8C28BB5-B9C6-4076-899F-64946E673B23}" presName="spaceRect" presStyleCnt="0"/>
      <dgm:spPr/>
    </dgm:pt>
    <dgm:pt modelId="{5A348EA2-2BAC-4C93-806D-399824A2A226}" type="pres">
      <dgm:prSet presAssocID="{B8C28BB5-B9C6-4076-899F-64946E673B23}" presName="textRect" presStyleLbl="revTx" presStyleIdx="3" presStyleCnt="4">
        <dgm:presLayoutVars>
          <dgm:chMax val="1"/>
          <dgm:chPref val="1"/>
        </dgm:presLayoutVars>
      </dgm:prSet>
      <dgm:spPr/>
    </dgm:pt>
  </dgm:ptLst>
  <dgm:cxnLst>
    <dgm:cxn modelId="{ECCF420C-1200-4EEB-BAC9-47547D4926C9}" type="presOf" srcId="{4F6906DE-968B-4CA1-BA29-E4CA7F0F6511}" destId="{0920B3DC-405C-4552-B925-52653F5B3E99}" srcOrd="0" destOrd="0" presId="urn:microsoft.com/office/officeart/2018/5/layout/IconCircleLabelList"/>
    <dgm:cxn modelId="{6E28E22F-BE98-451F-825E-3F9AEE46DD25}" srcId="{6178E424-3862-451A-9153-240FD5FAA96F}" destId="{8A547D55-9156-4F6E-B6C8-2BCE98D9AB76}" srcOrd="0" destOrd="0" parTransId="{5C92D3ED-2C38-4363-8457-56873B3915C1}" sibTransId="{AA0BA008-F152-4E71-BCD9-47B8731AADB8}"/>
    <dgm:cxn modelId="{95B53873-9885-4F3A-9161-92531DF4FD6A}" type="presOf" srcId="{A669A4F9-4EC3-45FA-BFC9-BF17A68CF900}" destId="{6FA8ABD5-7AB2-4267-977A-B66C8984FE1E}" srcOrd="0" destOrd="0" presId="urn:microsoft.com/office/officeart/2018/5/layout/IconCircleLabelList"/>
    <dgm:cxn modelId="{D6EDF27D-C056-4E6A-A7B0-BDA92DFB96DE}" type="presOf" srcId="{B8C28BB5-B9C6-4076-899F-64946E673B23}" destId="{5A348EA2-2BAC-4C93-806D-399824A2A226}" srcOrd="0" destOrd="0" presId="urn:microsoft.com/office/officeart/2018/5/layout/IconCircleLabelList"/>
    <dgm:cxn modelId="{F16EAE9E-3068-4215-9CFF-4B2A902CD0EC}" type="presOf" srcId="{6178E424-3862-451A-9153-240FD5FAA96F}" destId="{E07ABE9E-FA31-408C-920B-0FAEEB81D710}" srcOrd="0" destOrd="0" presId="urn:microsoft.com/office/officeart/2018/5/layout/IconCircleLabelList"/>
    <dgm:cxn modelId="{78929AB1-3EFE-4B9D-BF43-2571452A021E}" srcId="{6178E424-3862-451A-9153-240FD5FAA96F}" destId="{B8C28BB5-B9C6-4076-899F-64946E673B23}" srcOrd="3" destOrd="0" parTransId="{33F44377-7452-43C3-8E0A-E5E63F89B429}" sibTransId="{397D1395-FBCC-4B4C-8F36-FB1DACB9352D}"/>
    <dgm:cxn modelId="{314B2BB6-9D3D-4352-8DC2-B2C348B12221}" srcId="{6178E424-3862-451A-9153-240FD5FAA96F}" destId="{4F6906DE-968B-4CA1-BA29-E4CA7F0F6511}" srcOrd="1" destOrd="0" parTransId="{C5FBAA9C-BF67-4962-B484-9F968685396D}" sibTransId="{1F497EB9-C9D6-49A9-8A3A-DCD580D68513}"/>
    <dgm:cxn modelId="{25641BD0-B6CD-4834-9886-44B6A16932E0}" type="presOf" srcId="{8A547D55-9156-4F6E-B6C8-2BCE98D9AB76}" destId="{1AB018DF-AD24-443B-BC3C-BCDC4588A9FF}" srcOrd="0" destOrd="0" presId="urn:microsoft.com/office/officeart/2018/5/layout/IconCircleLabelList"/>
    <dgm:cxn modelId="{D9210AF0-0402-4949-83C1-047899DB8C11}" srcId="{6178E424-3862-451A-9153-240FD5FAA96F}" destId="{A669A4F9-4EC3-45FA-BFC9-BF17A68CF900}" srcOrd="2" destOrd="0" parTransId="{4C3A4596-0959-42CB-99F3-A3DE25C57837}" sibTransId="{F08614C4-EEB7-43B1-9FA9-B4711B9B553C}"/>
    <dgm:cxn modelId="{396D0A75-7178-43AF-823B-F3A06CF1E526}" type="presParOf" srcId="{E07ABE9E-FA31-408C-920B-0FAEEB81D710}" destId="{210CAB04-AB20-48B4-955D-DE6131E6CA85}" srcOrd="0" destOrd="0" presId="urn:microsoft.com/office/officeart/2018/5/layout/IconCircleLabelList"/>
    <dgm:cxn modelId="{A7CDCE93-A27C-4150-A917-B50C899D4AB9}" type="presParOf" srcId="{210CAB04-AB20-48B4-955D-DE6131E6CA85}" destId="{19F0D475-4398-445B-9A1D-DD1441C0E6A6}" srcOrd="0" destOrd="0" presId="urn:microsoft.com/office/officeart/2018/5/layout/IconCircleLabelList"/>
    <dgm:cxn modelId="{5C9E2D26-2215-4B35-BA28-9D03B50B1583}" type="presParOf" srcId="{210CAB04-AB20-48B4-955D-DE6131E6CA85}" destId="{D9D49712-A1BE-450E-BA33-209E08D90D09}" srcOrd="1" destOrd="0" presId="urn:microsoft.com/office/officeart/2018/5/layout/IconCircleLabelList"/>
    <dgm:cxn modelId="{531458D5-249F-49A6-9521-8536BD6B06E8}" type="presParOf" srcId="{210CAB04-AB20-48B4-955D-DE6131E6CA85}" destId="{3C3598CF-C93D-491C-8814-E138308A5AA8}" srcOrd="2" destOrd="0" presId="urn:microsoft.com/office/officeart/2018/5/layout/IconCircleLabelList"/>
    <dgm:cxn modelId="{EDFC8382-3386-4A61-861C-9D3F60176741}" type="presParOf" srcId="{210CAB04-AB20-48B4-955D-DE6131E6CA85}" destId="{1AB018DF-AD24-443B-BC3C-BCDC4588A9FF}" srcOrd="3" destOrd="0" presId="urn:microsoft.com/office/officeart/2018/5/layout/IconCircleLabelList"/>
    <dgm:cxn modelId="{25FB8E31-33AB-4859-A8B4-2F1A5C7A59AE}" type="presParOf" srcId="{E07ABE9E-FA31-408C-920B-0FAEEB81D710}" destId="{EFAE0171-9EF2-4E72-9331-2655B1481826}" srcOrd="1" destOrd="0" presId="urn:microsoft.com/office/officeart/2018/5/layout/IconCircleLabelList"/>
    <dgm:cxn modelId="{C7805153-546E-4574-AFA6-7A1304751C71}" type="presParOf" srcId="{E07ABE9E-FA31-408C-920B-0FAEEB81D710}" destId="{639C454A-D366-44F5-A5F8-3022BECEF7CE}" srcOrd="2" destOrd="0" presId="urn:microsoft.com/office/officeart/2018/5/layout/IconCircleLabelList"/>
    <dgm:cxn modelId="{9D1A9DD3-8EB1-4FEC-B3B0-6A87CCD78A8D}" type="presParOf" srcId="{639C454A-D366-44F5-A5F8-3022BECEF7CE}" destId="{561A4925-8293-450B-AA7D-2E4AD61A9973}" srcOrd="0" destOrd="0" presId="urn:microsoft.com/office/officeart/2018/5/layout/IconCircleLabelList"/>
    <dgm:cxn modelId="{90344C9E-BFB9-413A-ADA7-104DF8267B6A}" type="presParOf" srcId="{639C454A-D366-44F5-A5F8-3022BECEF7CE}" destId="{944DB543-10D4-453D-86B2-16197BC7F81A}" srcOrd="1" destOrd="0" presId="urn:microsoft.com/office/officeart/2018/5/layout/IconCircleLabelList"/>
    <dgm:cxn modelId="{BC3EDD11-6268-4397-9951-C32A671A6F22}" type="presParOf" srcId="{639C454A-D366-44F5-A5F8-3022BECEF7CE}" destId="{A7A4BC9A-85E6-4653-9E8A-1CAA16F06EC0}" srcOrd="2" destOrd="0" presId="urn:microsoft.com/office/officeart/2018/5/layout/IconCircleLabelList"/>
    <dgm:cxn modelId="{F59369C3-C30B-4599-AD0E-26659940BCA1}" type="presParOf" srcId="{639C454A-D366-44F5-A5F8-3022BECEF7CE}" destId="{0920B3DC-405C-4552-B925-52653F5B3E99}" srcOrd="3" destOrd="0" presId="urn:microsoft.com/office/officeart/2018/5/layout/IconCircleLabelList"/>
    <dgm:cxn modelId="{B9C98427-7126-4D9F-B57B-D0D92047005B}" type="presParOf" srcId="{E07ABE9E-FA31-408C-920B-0FAEEB81D710}" destId="{5CEEBCFA-1AE9-4C45-A779-0476D0E55261}" srcOrd="3" destOrd="0" presId="urn:microsoft.com/office/officeart/2018/5/layout/IconCircleLabelList"/>
    <dgm:cxn modelId="{D990FDEB-8667-4006-A144-6F9D0C7D53B5}" type="presParOf" srcId="{E07ABE9E-FA31-408C-920B-0FAEEB81D710}" destId="{75174363-B75E-43FE-B1BA-ECB17C2A053C}" srcOrd="4" destOrd="0" presId="urn:microsoft.com/office/officeart/2018/5/layout/IconCircleLabelList"/>
    <dgm:cxn modelId="{2D94C575-D5D8-4242-ADD6-36D33435777B}" type="presParOf" srcId="{75174363-B75E-43FE-B1BA-ECB17C2A053C}" destId="{CC3A384F-E577-488D-8D9A-778F27679A75}" srcOrd="0" destOrd="0" presId="urn:microsoft.com/office/officeart/2018/5/layout/IconCircleLabelList"/>
    <dgm:cxn modelId="{D737DC18-3678-41CF-99AC-A16BB37CFB4F}" type="presParOf" srcId="{75174363-B75E-43FE-B1BA-ECB17C2A053C}" destId="{66832138-8C36-4FD4-B6F5-2737438BE3E5}" srcOrd="1" destOrd="0" presId="urn:microsoft.com/office/officeart/2018/5/layout/IconCircleLabelList"/>
    <dgm:cxn modelId="{44FBD0E0-EEA9-44F4-8885-C05316B3BC8A}" type="presParOf" srcId="{75174363-B75E-43FE-B1BA-ECB17C2A053C}" destId="{834C6174-BF50-4D88-87D0-C2BBD44AF6E9}" srcOrd="2" destOrd="0" presId="urn:microsoft.com/office/officeart/2018/5/layout/IconCircleLabelList"/>
    <dgm:cxn modelId="{7DB81159-4BCA-4908-8D5F-8CABAEECC5B1}" type="presParOf" srcId="{75174363-B75E-43FE-B1BA-ECB17C2A053C}" destId="{6FA8ABD5-7AB2-4267-977A-B66C8984FE1E}" srcOrd="3" destOrd="0" presId="urn:microsoft.com/office/officeart/2018/5/layout/IconCircleLabelList"/>
    <dgm:cxn modelId="{86C69F20-E0F2-4CCF-8470-E7C4D229F615}" type="presParOf" srcId="{E07ABE9E-FA31-408C-920B-0FAEEB81D710}" destId="{CBF46AB3-A3BF-41E0-B424-82B94FC5B47D}" srcOrd="5" destOrd="0" presId="urn:microsoft.com/office/officeart/2018/5/layout/IconCircleLabelList"/>
    <dgm:cxn modelId="{B67F4C4D-DD58-427F-94DC-F494C99382F2}" type="presParOf" srcId="{E07ABE9E-FA31-408C-920B-0FAEEB81D710}" destId="{3CF362AB-5BD4-4294-92BE-67F2039E7816}" srcOrd="6" destOrd="0" presId="urn:microsoft.com/office/officeart/2018/5/layout/IconCircleLabelList"/>
    <dgm:cxn modelId="{B8B969F4-64BD-4638-AC4B-82EF6803B183}" type="presParOf" srcId="{3CF362AB-5BD4-4294-92BE-67F2039E7816}" destId="{7B3AE368-E48C-47D9-BE2B-48248D532862}" srcOrd="0" destOrd="0" presId="urn:microsoft.com/office/officeart/2018/5/layout/IconCircleLabelList"/>
    <dgm:cxn modelId="{9AB14217-9924-46AB-A205-C96D62229E97}" type="presParOf" srcId="{3CF362AB-5BD4-4294-92BE-67F2039E7816}" destId="{E5D796A5-0D7A-49D3-A20A-B981107D8EF2}" srcOrd="1" destOrd="0" presId="urn:microsoft.com/office/officeart/2018/5/layout/IconCircleLabelList"/>
    <dgm:cxn modelId="{BE9F0E57-E2DA-4B70-8BE9-E321F00499FF}" type="presParOf" srcId="{3CF362AB-5BD4-4294-92BE-67F2039E7816}" destId="{F3B9873A-AC7C-4636-A329-D37F8DC876FE}" srcOrd="2" destOrd="0" presId="urn:microsoft.com/office/officeart/2018/5/layout/IconCircleLabelList"/>
    <dgm:cxn modelId="{75C1553E-E02E-4E9F-AAB8-E1E35C511571}" type="presParOf" srcId="{3CF362AB-5BD4-4294-92BE-67F2039E7816}" destId="{5A348EA2-2BAC-4C93-806D-399824A2A22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BBD6B09B-3FF4-48D1-8AE5-D12C7C194EEF}"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5CC65E3-BEA6-43E4-B208-C9AD7DFC92F5}">
      <dgm:prSet/>
      <dgm:spPr/>
      <dgm:t>
        <a:bodyPr/>
        <a:lstStyle/>
        <a:p>
          <a:pPr>
            <a:lnSpc>
              <a:spcPct val="100000"/>
            </a:lnSpc>
          </a:pPr>
          <a:r>
            <a:rPr lang="en-US"/>
            <a:t>Drive our pick up trucks</a:t>
          </a:r>
        </a:p>
      </dgm:t>
    </dgm:pt>
    <dgm:pt modelId="{C51E97B9-3DA3-46E1-872C-D6542BA5AEB0}" type="parTrans" cxnId="{4D9A0526-62C8-4DCC-990E-4B58B6A4A21B}">
      <dgm:prSet/>
      <dgm:spPr/>
      <dgm:t>
        <a:bodyPr/>
        <a:lstStyle/>
        <a:p>
          <a:endParaRPr lang="en-US"/>
        </a:p>
      </dgm:t>
    </dgm:pt>
    <dgm:pt modelId="{C17169F8-CDBE-45E6-87BF-2FC797083B54}" type="sibTrans" cxnId="{4D9A0526-62C8-4DCC-990E-4B58B6A4A21B}">
      <dgm:prSet/>
      <dgm:spPr/>
      <dgm:t>
        <a:bodyPr/>
        <a:lstStyle/>
        <a:p>
          <a:pPr>
            <a:lnSpc>
              <a:spcPct val="100000"/>
            </a:lnSpc>
          </a:pPr>
          <a:endParaRPr lang="en-US"/>
        </a:p>
      </dgm:t>
    </dgm:pt>
    <dgm:pt modelId="{5E6039D1-F49F-47E3-9F4C-B2ED638102C9}">
      <dgm:prSet/>
      <dgm:spPr/>
      <dgm:t>
        <a:bodyPr/>
        <a:lstStyle/>
        <a:p>
          <a:pPr>
            <a:lnSpc>
              <a:spcPct val="100000"/>
            </a:lnSpc>
          </a:pPr>
          <a:r>
            <a:rPr lang="en-US"/>
            <a:t>Tractors</a:t>
          </a:r>
        </a:p>
      </dgm:t>
    </dgm:pt>
    <dgm:pt modelId="{9841210E-1AE5-4536-B45F-916C629886AC}" type="parTrans" cxnId="{37FC7D06-A456-4CE6-A180-05D475C49700}">
      <dgm:prSet/>
      <dgm:spPr/>
      <dgm:t>
        <a:bodyPr/>
        <a:lstStyle/>
        <a:p>
          <a:endParaRPr lang="en-US"/>
        </a:p>
      </dgm:t>
    </dgm:pt>
    <dgm:pt modelId="{F6DD845C-6BDB-4B1C-908E-77BE13457951}" type="sibTrans" cxnId="{37FC7D06-A456-4CE6-A180-05D475C49700}">
      <dgm:prSet/>
      <dgm:spPr/>
      <dgm:t>
        <a:bodyPr/>
        <a:lstStyle/>
        <a:p>
          <a:pPr>
            <a:lnSpc>
              <a:spcPct val="100000"/>
            </a:lnSpc>
          </a:pPr>
          <a:endParaRPr lang="en-US"/>
        </a:p>
      </dgm:t>
    </dgm:pt>
    <dgm:pt modelId="{540BAB9F-693F-40BE-AA58-A16520E112BE}">
      <dgm:prSet/>
      <dgm:spPr/>
      <dgm:t>
        <a:bodyPr/>
        <a:lstStyle/>
        <a:p>
          <a:pPr>
            <a:lnSpc>
              <a:spcPct val="100000"/>
            </a:lnSpc>
          </a:pPr>
          <a:r>
            <a:rPr lang="en-US"/>
            <a:t>Gators or </a:t>
          </a:r>
        </a:p>
      </dgm:t>
    </dgm:pt>
    <dgm:pt modelId="{58206F64-35D5-4367-A74D-7545EEAF36BA}" type="parTrans" cxnId="{4BBA5CA9-1BB1-4514-81C7-F100780CB53C}">
      <dgm:prSet/>
      <dgm:spPr/>
      <dgm:t>
        <a:bodyPr/>
        <a:lstStyle/>
        <a:p>
          <a:endParaRPr lang="en-US"/>
        </a:p>
      </dgm:t>
    </dgm:pt>
    <dgm:pt modelId="{1E030668-1B63-404D-9F5D-F5357854A90C}" type="sibTrans" cxnId="{4BBA5CA9-1BB1-4514-81C7-F100780CB53C}">
      <dgm:prSet/>
      <dgm:spPr/>
      <dgm:t>
        <a:bodyPr/>
        <a:lstStyle/>
        <a:p>
          <a:pPr>
            <a:lnSpc>
              <a:spcPct val="100000"/>
            </a:lnSpc>
          </a:pPr>
          <a:endParaRPr lang="en-US"/>
        </a:p>
      </dgm:t>
    </dgm:pt>
    <dgm:pt modelId="{C7B1ADE8-28DC-4AB0-B2C9-5DFEE69354A5}">
      <dgm:prSet/>
      <dgm:spPr/>
      <dgm:t>
        <a:bodyPr/>
        <a:lstStyle/>
        <a:p>
          <a:pPr>
            <a:lnSpc>
              <a:spcPct val="100000"/>
            </a:lnSpc>
          </a:pPr>
          <a:r>
            <a:rPr lang="en-US"/>
            <a:t>Operate the chainsaw or riding lawnmowers. </a:t>
          </a:r>
        </a:p>
      </dgm:t>
    </dgm:pt>
    <dgm:pt modelId="{20F1D746-F568-4B3A-9A8A-D8EF14DCC5FC}" type="parTrans" cxnId="{6C9CBF6E-1969-44FC-9472-62E23A33A9EF}">
      <dgm:prSet/>
      <dgm:spPr/>
      <dgm:t>
        <a:bodyPr/>
        <a:lstStyle/>
        <a:p>
          <a:endParaRPr lang="en-US"/>
        </a:p>
      </dgm:t>
    </dgm:pt>
    <dgm:pt modelId="{293FFF68-3CEA-4612-94E6-8BE1CB13FDF4}" type="sibTrans" cxnId="{6C9CBF6E-1969-44FC-9472-62E23A33A9EF}">
      <dgm:prSet/>
      <dgm:spPr/>
      <dgm:t>
        <a:bodyPr/>
        <a:lstStyle/>
        <a:p>
          <a:endParaRPr lang="en-US"/>
        </a:p>
      </dgm:t>
    </dgm:pt>
    <dgm:pt modelId="{A0D7489D-0BF6-47A5-84A2-5D8AB43AE956}" type="pres">
      <dgm:prSet presAssocID="{BBD6B09B-3FF4-48D1-8AE5-D12C7C194EEF}" presName="root" presStyleCnt="0">
        <dgm:presLayoutVars>
          <dgm:dir/>
          <dgm:resizeHandles val="exact"/>
        </dgm:presLayoutVars>
      </dgm:prSet>
      <dgm:spPr/>
    </dgm:pt>
    <dgm:pt modelId="{9EBE5F34-C5C9-45F6-829C-7F76F33C4BEB}" type="pres">
      <dgm:prSet presAssocID="{BBD6B09B-3FF4-48D1-8AE5-D12C7C194EEF}" presName="container" presStyleCnt="0">
        <dgm:presLayoutVars>
          <dgm:dir/>
          <dgm:resizeHandles val="exact"/>
        </dgm:presLayoutVars>
      </dgm:prSet>
      <dgm:spPr/>
    </dgm:pt>
    <dgm:pt modelId="{3E538FAF-AAA9-438A-8868-55A5F747A1E8}" type="pres">
      <dgm:prSet presAssocID="{15CC65E3-BEA6-43E4-B208-C9AD7DFC92F5}" presName="compNode" presStyleCnt="0"/>
      <dgm:spPr/>
    </dgm:pt>
    <dgm:pt modelId="{0B53D5BE-75EF-452D-B5F4-499E4D1E8422}" type="pres">
      <dgm:prSet presAssocID="{15CC65E3-BEA6-43E4-B208-C9AD7DFC92F5}" presName="iconBgRect" presStyleLbl="bgShp" presStyleIdx="0" presStyleCnt="4"/>
      <dgm:spPr/>
    </dgm:pt>
    <dgm:pt modelId="{31E98FA1-DF2E-4C28-B624-FD0BE0E91A6C}" type="pres">
      <dgm:prSet presAssocID="{15CC65E3-BEA6-43E4-B208-C9AD7DFC92F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uck"/>
        </a:ext>
      </dgm:extLst>
    </dgm:pt>
    <dgm:pt modelId="{F76AB638-3333-4C1D-9B6C-FD0F30E6D49B}" type="pres">
      <dgm:prSet presAssocID="{15CC65E3-BEA6-43E4-B208-C9AD7DFC92F5}" presName="spaceRect" presStyleCnt="0"/>
      <dgm:spPr/>
    </dgm:pt>
    <dgm:pt modelId="{7FB88EDB-C20B-460E-B830-F26F18986372}" type="pres">
      <dgm:prSet presAssocID="{15CC65E3-BEA6-43E4-B208-C9AD7DFC92F5}" presName="textRect" presStyleLbl="revTx" presStyleIdx="0" presStyleCnt="4">
        <dgm:presLayoutVars>
          <dgm:chMax val="1"/>
          <dgm:chPref val="1"/>
        </dgm:presLayoutVars>
      </dgm:prSet>
      <dgm:spPr/>
    </dgm:pt>
    <dgm:pt modelId="{3D8FC137-6236-4E2A-8D7C-A29BC31B0748}" type="pres">
      <dgm:prSet presAssocID="{C17169F8-CDBE-45E6-87BF-2FC797083B54}" presName="sibTrans" presStyleLbl="sibTrans2D1" presStyleIdx="0" presStyleCnt="0"/>
      <dgm:spPr/>
    </dgm:pt>
    <dgm:pt modelId="{E4133B1E-153F-48AB-A3C3-70A9A904DE2A}" type="pres">
      <dgm:prSet presAssocID="{5E6039D1-F49F-47E3-9F4C-B2ED638102C9}" presName="compNode" presStyleCnt="0"/>
      <dgm:spPr/>
    </dgm:pt>
    <dgm:pt modelId="{AA5572D2-41C9-484A-933F-267F96184CA9}" type="pres">
      <dgm:prSet presAssocID="{5E6039D1-F49F-47E3-9F4C-B2ED638102C9}" presName="iconBgRect" presStyleLbl="bgShp" presStyleIdx="1" presStyleCnt="4"/>
      <dgm:spPr/>
    </dgm:pt>
    <dgm:pt modelId="{67CE44CF-C1BD-4A00-8135-3CA2366B7A9A}" type="pres">
      <dgm:prSet presAssocID="{5E6039D1-F49F-47E3-9F4C-B2ED638102C9}"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ractor"/>
        </a:ext>
      </dgm:extLst>
    </dgm:pt>
    <dgm:pt modelId="{97589E4B-41B7-4DFB-B9D3-2BEF20C79E36}" type="pres">
      <dgm:prSet presAssocID="{5E6039D1-F49F-47E3-9F4C-B2ED638102C9}" presName="spaceRect" presStyleCnt="0"/>
      <dgm:spPr/>
    </dgm:pt>
    <dgm:pt modelId="{32E4D570-2A9C-4705-9CFB-97F2897A8BC1}" type="pres">
      <dgm:prSet presAssocID="{5E6039D1-F49F-47E3-9F4C-B2ED638102C9}" presName="textRect" presStyleLbl="revTx" presStyleIdx="1" presStyleCnt="4">
        <dgm:presLayoutVars>
          <dgm:chMax val="1"/>
          <dgm:chPref val="1"/>
        </dgm:presLayoutVars>
      </dgm:prSet>
      <dgm:spPr/>
    </dgm:pt>
    <dgm:pt modelId="{AB77B57B-0B94-4877-9C7C-45BD86C12777}" type="pres">
      <dgm:prSet presAssocID="{F6DD845C-6BDB-4B1C-908E-77BE13457951}" presName="sibTrans" presStyleLbl="sibTrans2D1" presStyleIdx="0" presStyleCnt="0"/>
      <dgm:spPr/>
    </dgm:pt>
    <dgm:pt modelId="{4C51D705-F2BC-4162-9BA1-E8E41A28131C}" type="pres">
      <dgm:prSet presAssocID="{540BAB9F-693F-40BE-AA58-A16520E112BE}" presName="compNode" presStyleCnt="0"/>
      <dgm:spPr/>
    </dgm:pt>
    <dgm:pt modelId="{1F8CCCA4-D01C-4D9D-A209-D66874807257}" type="pres">
      <dgm:prSet presAssocID="{540BAB9F-693F-40BE-AA58-A16520E112BE}" presName="iconBgRect" presStyleLbl="bgShp" presStyleIdx="2" presStyleCnt="4"/>
      <dgm:spPr/>
    </dgm:pt>
    <dgm:pt modelId="{F88EA137-03D1-48F2-A4F4-E7B0A8FC726B}" type="pres">
      <dgm:prSet presAssocID="{540BAB9F-693F-40BE-AA58-A16520E112BE}"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otorcycle"/>
        </a:ext>
      </dgm:extLst>
    </dgm:pt>
    <dgm:pt modelId="{A4B27C2E-FEA0-43D8-95B1-9476A69669C1}" type="pres">
      <dgm:prSet presAssocID="{540BAB9F-693F-40BE-AA58-A16520E112BE}" presName="spaceRect" presStyleCnt="0"/>
      <dgm:spPr/>
    </dgm:pt>
    <dgm:pt modelId="{C25BD249-C1AB-4A5E-9AB3-1B93CCBD3E6C}" type="pres">
      <dgm:prSet presAssocID="{540BAB9F-693F-40BE-AA58-A16520E112BE}" presName="textRect" presStyleLbl="revTx" presStyleIdx="2" presStyleCnt="4">
        <dgm:presLayoutVars>
          <dgm:chMax val="1"/>
          <dgm:chPref val="1"/>
        </dgm:presLayoutVars>
      </dgm:prSet>
      <dgm:spPr/>
    </dgm:pt>
    <dgm:pt modelId="{B30F3A13-08EB-4130-8290-FF55347E1CB4}" type="pres">
      <dgm:prSet presAssocID="{1E030668-1B63-404D-9F5D-F5357854A90C}" presName="sibTrans" presStyleLbl="sibTrans2D1" presStyleIdx="0" presStyleCnt="0"/>
      <dgm:spPr/>
    </dgm:pt>
    <dgm:pt modelId="{F365FE9D-D1C6-4FDF-8D55-0923669BBB69}" type="pres">
      <dgm:prSet presAssocID="{C7B1ADE8-28DC-4AB0-B2C9-5DFEE69354A5}" presName="compNode" presStyleCnt="0"/>
      <dgm:spPr/>
    </dgm:pt>
    <dgm:pt modelId="{25A4465C-75D8-4E65-AB48-650D75A8E895}" type="pres">
      <dgm:prSet presAssocID="{C7B1ADE8-28DC-4AB0-B2C9-5DFEE69354A5}" presName="iconBgRect" presStyleLbl="bgShp" presStyleIdx="3" presStyleCnt="4"/>
      <dgm:spPr/>
    </dgm:pt>
    <dgm:pt modelId="{6AC68AB7-3A0D-4301-85AA-36EAD602F386}" type="pres">
      <dgm:prSet presAssocID="{C7B1ADE8-28DC-4AB0-B2C9-5DFEE69354A5}"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Link"/>
        </a:ext>
      </dgm:extLst>
    </dgm:pt>
    <dgm:pt modelId="{A5F24B4D-8532-4CF0-A825-BE337FB7D4AA}" type="pres">
      <dgm:prSet presAssocID="{C7B1ADE8-28DC-4AB0-B2C9-5DFEE69354A5}" presName="spaceRect" presStyleCnt="0"/>
      <dgm:spPr/>
    </dgm:pt>
    <dgm:pt modelId="{97E4AB46-9499-43BC-8E61-8E0451CA9AA9}" type="pres">
      <dgm:prSet presAssocID="{C7B1ADE8-28DC-4AB0-B2C9-5DFEE69354A5}" presName="textRect" presStyleLbl="revTx" presStyleIdx="3" presStyleCnt="4">
        <dgm:presLayoutVars>
          <dgm:chMax val="1"/>
          <dgm:chPref val="1"/>
        </dgm:presLayoutVars>
      </dgm:prSet>
      <dgm:spPr/>
    </dgm:pt>
  </dgm:ptLst>
  <dgm:cxnLst>
    <dgm:cxn modelId="{37FC7D06-A456-4CE6-A180-05D475C49700}" srcId="{BBD6B09B-3FF4-48D1-8AE5-D12C7C194EEF}" destId="{5E6039D1-F49F-47E3-9F4C-B2ED638102C9}" srcOrd="1" destOrd="0" parTransId="{9841210E-1AE5-4536-B45F-916C629886AC}" sibTransId="{F6DD845C-6BDB-4B1C-908E-77BE13457951}"/>
    <dgm:cxn modelId="{788D4714-92DE-4A23-8A49-251833C545B1}" type="presOf" srcId="{540BAB9F-693F-40BE-AA58-A16520E112BE}" destId="{C25BD249-C1AB-4A5E-9AB3-1B93CCBD3E6C}" srcOrd="0" destOrd="0" presId="urn:microsoft.com/office/officeart/2018/2/layout/IconCircleList"/>
    <dgm:cxn modelId="{4D9A0526-62C8-4DCC-990E-4B58B6A4A21B}" srcId="{BBD6B09B-3FF4-48D1-8AE5-D12C7C194EEF}" destId="{15CC65E3-BEA6-43E4-B208-C9AD7DFC92F5}" srcOrd="0" destOrd="0" parTransId="{C51E97B9-3DA3-46E1-872C-D6542BA5AEB0}" sibTransId="{C17169F8-CDBE-45E6-87BF-2FC797083B54}"/>
    <dgm:cxn modelId="{8319EE26-AB4A-4C3F-B0A4-08A0C355FCC3}" type="presOf" srcId="{1E030668-1B63-404D-9F5D-F5357854A90C}" destId="{B30F3A13-08EB-4130-8290-FF55347E1CB4}" srcOrd="0" destOrd="0" presId="urn:microsoft.com/office/officeart/2018/2/layout/IconCircleList"/>
    <dgm:cxn modelId="{A5E47B2B-1AAD-4C46-B942-B6EF794CD28C}" type="presOf" srcId="{15CC65E3-BEA6-43E4-B208-C9AD7DFC92F5}" destId="{7FB88EDB-C20B-460E-B830-F26F18986372}" srcOrd="0" destOrd="0" presId="urn:microsoft.com/office/officeart/2018/2/layout/IconCircleList"/>
    <dgm:cxn modelId="{7FA6273C-2371-4080-801F-F8DDD359E567}" type="presOf" srcId="{5E6039D1-F49F-47E3-9F4C-B2ED638102C9}" destId="{32E4D570-2A9C-4705-9CFB-97F2897A8BC1}" srcOrd="0" destOrd="0" presId="urn:microsoft.com/office/officeart/2018/2/layout/IconCircleList"/>
    <dgm:cxn modelId="{6C9CBF6E-1969-44FC-9472-62E23A33A9EF}" srcId="{BBD6B09B-3FF4-48D1-8AE5-D12C7C194EEF}" destId="{C7B1ADE8-28DC-4AB0-B2C9-5DFEE69354A5}" srcOrd="3" destOrd="0" parTransId="{20F1D746-F568-4B3A-9A8A-D8EF14DCC5FC}" sibTransId="{293FFF68-3CEA-4612-94E6-8BE1CB13FDF4}"/>
    <dgm:cxn modelId="{4BBA5CA9-1BB1-4514-81C7-F100780CB53C}" srcId="{BBD6B09B-3FF4-48D1-8AE5-D12C7C194EEF}" destId="{540BAB9F-693F-40BE-AA58-A16520E112BE}" srcOrd="2" destOrd="0" parTransId="{58206F64-35D5-4367-A74D-7545EEAF36BA}" sibTransId="{1E030668-1B63-404D-9F5D-F5357854A90C}"/>
    <dgm:cxn modelId="{29573CC0-7AB1-4166-8E78-6B3D0BA989CE}" type="presOf" srcId="{BBD6B09B-3FF4-48D1-8AE5-D12C7C194EEF}" destId="{A0D7489D-0BF6-47A5-84A2-5D8AB43AE956}" srcOrd="0" destOrd="0" presId="urn:microsoft.com/office/officeart/2018/2/layout/IconCircleList"/>
    <dgm:cxn modelId="{97EC79D7-F388-4BAB-A1C6-C24BBC967D2B}" type="presOf" srcId="{C7B1ADE8-28DC-4AB0-B2C9-5DFEE69354A5}" destId="{97E4AB46-9499-43BC-8E61-8E0451CA9AA9}" srcOrd="0" destOrd="0" presId="urn:microsoft.com/office/officeart/2018/2/layout/IconCircleList"/>
    <dgm:cxn modelId="{78D0B4EF-3209-4762-808F-C51F0206FAFC}" type="presOf" srcId="{C17169F8-CDBE-45E6-87BF-2FC797083B54}" destId="{3D8FC137-6236-4E2A-8D7C-A29BC31B0748}" srcOrd="0" destOrd="0" presId="urn:microsoft.com/office/officeart/2018/2/layout/IconCircleList"/>
    <dgm:cxn modelId="{C8A7B2FB-3056-44C8-90D6-EB5C9C150B01}" type="presOf" srcId="{F6DD845C-6BDB-4B1C-908E-77BE13457951}" destId="{AB77B57B-0B94-4877-9C7C-45BD86C12777}" srcOrd="0" destOrd="0" presId="urn:microsoft.com/office/officeart/2018/2/layout/IconCircleList"/>
    <dgm:cxn modelId="{9AFDDFF8-BD15-4E7F-8DF3-9485524C3360}" type="presParOf" srcId="{A0D7489D-0BF6-47A5-84A2-5D8AB43AE956}" destId="{9EBE5F34-C5C9-45F6-829C-7F76F33C4BEB}" srcOrd="0" destOrd="0" presId="urn:microsoft.com/office/officeart/2018/2/layout/IconCircleList"/>
    <dgm:cxn modelId="{BD477EE4-3348-4EFB-8EF9-B0847B4B74E4}" type="presParOf" srcId="{9EBE5F34-C5C9-45F6-829C-7F76F33C4BEB}" destId="{3E538FAF-AAA9-438A-8868-55A5F747A1E8}" srcOrd="0" destOrd="0" presId="urn:microsoft.com/office/officeart/2018/2/layout/IconCircleList"/>
    <dgm:cxn modelId="{370410F2-D831-41C9-9719-932CC3D977D0}" type="presParOf" srcId="{3E538FAF-AAA9-438A-8868-55A5F747A1E8}" destId="{0B53D5BE-75EF-452D-B5F4-499E4D1E8422}" srcOrd="0" destOrd="0" presId="urn:microsoft.com/office/officeart/2018/2/layout/IconCircleList"/>
    <dgm:cxn modelId="{DC7D2CFB-D1D1-442F-A5BC-7E179F8E1115}" type="presParOf" srcId="{3E538FAF-AAA9-438A-8868-55A5F747A1E8}" destId="{31E98FA1-DF2E-4C28-B624-FD0BE0E91A6C}" srcOrd="1" destOrd="0" presId="urn:microsoft.com/office/officeart/2018/2/layout/IconCircleList"/>
    <dgm:cxn modelId="{655D05C2-233E-4CDE-8D48-7ACFF2BE5BC1}" type="presParOf" srcId="{3E538FAF-AAA9-438A-8868-55A5F747A1E8}" destId="{F76AB638-3333-4C1D-9B6C-FD0F30E6D49B}" srcOrd="2" destOrd="0" presId="urn:microsoft.com/office/officeart/2018/2/layout/IconCircleList"/>
    <dgm:cxn modelId="{D58D21FC-1969-4D7A-BBEF-5F256032477B}" type="presParOf" srcId="{3E538FAF-AAA9-438A-8868-55A5F747A1E8}" destId="{7FB88EDB-C20B-460E-B830-F26F18986372}" srcOrd="3" destOrd="0" presId="urn:microsoft.com/office/officeart/2018/2/layout/IconCircleList"/>
    <dgm:cxn modelId="{C7E91E0E-A2C0-41E6-9220-D69AF9B510B8}" type="presParOf" srcId="{9EBE5F34-C5C9-45F6-829C-7F76F33C4BEB}" destId="{3D8FC137-6236-4E2A-8D7C-A29BC31B0748}" srcOrd="1" destOrd="0" presId="urn:microsoft.com/office/officeart/2018/2/layout/IconCircleList"/>
    <dgm:cxn modelId="{16829F4E-C981-4D4B-898B-C50BFD04E807}" type="presParOf" srcId="{9EBE5F34-C5C9-45F6-829C-7F76F33C4BEB}" destId="{E4133B1E-153F-48AB-A3C3-70A9A904DE2A}" srcOrd="2" destOrd="0" presId="urn:microsoft.com/office/officeart/2018/2/layout/IconCircleList"/>
    <dgm:cxn modelId="{7575ED6A-92E6-45FE-9DE6-4AFCCB406D83}" type="presParOf" srcId="{E4133B1E-153F-48AB-A3C3-70A9A904DE2A}" destId="{AA5572D2-41C9-484A-933F-267F96184CA9}" srcOrd="0" destOrd="0" presId="urn:microsoft.com/office/officeart/2018/2/layout/IconCircleList"/>
    <dgm:cxn modelId="{BA13BE8C-C55F-4982-9247-AF58EB519B9E}" type="presParOf" srcId="{E4133B1E-153F-48AB-A3C3-70A9A904DE2A}" destId="{67CE44CF-C1BD-4A00-8135-3CA2366B7A9A}" srcOrd="1" destOrd="0" presId="urn:microsoft.com/office/officeart/2018/2/layout/IconCircleList"/>
    <dgm:cxn modelId="{61AA814C-957F-4485-B3A8-669F61A96519}" type="presParOf" srcId="{E4133B1E-153F-48AB-A3C3-70A9A904DE2A}" destId="{97589E4B-41B7-4DFB-B9D3-2BEF20C79E36}" srcOrd="2" destOrd="0" presId="urn:microsoft.com/office/officeart/2018/2/layout/IconCircleList"/>
    <dgm:cxn modelId="{2D095FCF-89E8-4D35-8966-003F320BF9DE}" type="presParOf" srcId="{E4133B1E-153F-48AB-A3C3-70A9A904DE2A}" destId="{32E4D570-2A9C-4705-9CFB-97F2897A8BC1}" srcOrd="3" destOrd="0" presId="urn:microsoft.com/office/officeart/2018/2/layout/IconCircleList"/>
    <dgm:cxn modelId="{81CC6449-DDCB-4048-8483-577089DEB799}" type="presParOf" srcId="{9EBE5F34-C5C9-45F6-829C-7F76F33C4BEB}" destId="{AB77B57B-0B94-4877-9C7C-45BD86C12777}" srcOrd="3" destOrd="0" presId="urn:microsoft.com/office/officeart/2018/2/layout/IconCircleList"/>
    <dgm:cxn modelId="{2EFE8C2F-E0DC-4AF8-A735-2DF57E45944A}" type="presParOf" srcId="{9EBE5F34-C5C9-45F6-829C-7F76F33C4BEB}" destId="{4C51D705-F2BC-4162-9BA1-E8E41A28131C}" srcOrd="4" destOrd="0" presId="urn:microsoft.com/office/officeart/2018/2/layout/IconCircleList"/>
    <dgm:cxn modelId="{35337550-0FB2-442C-A6FC-F418A59FC79E}" type="presParOf" srcId="{4C51D705-F2BC-4162-9BA1-E8E41A28131C}" destId="{1F8CCCA4-D01C-4D9D-A209-D66874807257}" srcOrd="0" destOrd="0" presId="urn:microsoft.com/office/officeart/2018/2/layout/IconCircleList"/>
    <dgm:cxn modelId="{7939D6DA-4447-42B9-99E1-D93CBAF9C28A}" type="presParOf" srcId="{4C51D705-F2BC-4162-9BA1-E8E41A28131C}" destId="{F88EA137-03D1-48F2-A4F4-E7B0A8FC726B}" srcOrd="1" destOrd="0" presId="urn:microsoft.com/office/officeart/2018/2/layout/IconCircleList"/>
    <dgm:cxn modelId="{A023CA53-8DE4-4AE7-B302-0B5E915C9943}" type="presParOf" srcId="{4C51D705-F2BC-4162-9BA1-E8E41A28131C}" destId="{A4B27C2E-FEA0-43D8-95B1-9476A69669C1}" srcOrd="2" destOrd="0" presId="urn:microsoft.com/office/officeart/2018/2/layout/IconCircleList"/>
    <dgm:cxn modelId="{2BA8A87F-8597-4FC6-BEB4-215445B9A568}" type="presParOf" srcId="{4C51D705-F2BC-4162-9BA1-E8E41A28131C}" destId="{C25BD249-C1AB-4A5E-9AB3-1B93CCBD3E6C}" srcOrd="3" destOrd="0" presId="urn:microsoft.com/office/officeart/2018/2/layout/IconCircleList"/>
    <dgm:cxn modelId="{A1F08E8B-9FCD-4A13-910A-9A9BEEC23794}" type="presParOf" srcId="{9EBE5F34-C5C9-45F6-829C-7F76F33C4BEB}" destId="{B30F3A13-08EB-4130-8290-FF55347E1CB4}" srcOrd="5" destOrd="0" presId="urn:microsoft.com/office/officeart/2018/2/layout/IconCircleList"/>
    <dgm:cxn modelId="{913377CD-E3D1-451E-AC99-50A0C24D56B9}" type="presParOf" srcId="{9EBE5F34-C5C9-45F6-829C-7F76F33C4BEB}" destId="{F365FE9D-D1C6-4FDF-8D55-0923669BBB69}" srcOrd="6" destOrd="0" presId="urn:microsoft.com/office/officeart/2018/2/layout/IconCircleList"/>
    <dgm:cxn modelId="{79E64870-5D9B-4CCE-B8D9-2A84476E00F0}" type="presParOf" srcId="{F365FE9D-D1C6-4FDF-8D55-0923669BBB69}" destId="{25A4465C-75D8-4E65-AB48-650D75A8E895}" srcOrd="0" destOrd="0" presId="urn:microsoft.com/office/officeart/2018/2/layout/IconCircleList"/>
    <dgm:cxn modelId="{5F0A4E47-BE29-4DFE-8A5B-BAA1575CA6A0}" type="presParOf" srcId="{F365FE9D-D1C6-4FDF-8D55-0923669BBB69}" destId="{6AC68AB7-3A0D-4301-85AA-36EAD602F386}" srcOrd="1" destOrd="0" presId="urn:microsoft.com/office/officeart/2018/2/layout/IconCircleList"/>
    <dgm:cxn modelId="{2A3CF0BD-4A64-47D7-B1B3-FC9E8FAB3D82}" type="presParOf" srcId="{F365FE9D-D1C6-4FDF-8D55-0923669BBB69}" destId="{A5F24B4D-8532-4CF0-A825-BE337FB7D4AA}" srcOrd="2" destOrd="0" presId="urn:microsoft.com/office/officeart/2018/2/layout/IconCircleList"/>
    <dgm:cxn modelId="{71D5173E-466A-43EA-913B-AA4EB0F3EDCF}" type="presParOf" srcId="{F365FE9D-D1C6-4FDF-8D55-0923669BBB69}" destId="{97E4AB46-9499-43BC-8E61-8E0451CA9AA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BBD6B09B-3FF4-48D1-8AE5-D12C7C194EEF}"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5CC65E3-BEA6-43E4-B208-C9AD7DFC92F5}">
      <dgm:prSet/>
      <dgm:spPr/>
      <dgm:t>
        <a:bodyPr/>
        <a:lstStyle/>
        <a:p>
          <a:pPr>
            <a:lnSpc>
              <a:spcPct val="100000"/>
            </a:lnSpc>
          </a:pPr>
          <a:r>
            <a:rPr lang="en-US" dirty="0"/>
            <a:t>Split and Stack Wood</a:t>
          </a:r>
        </a:p>
      </dgm:t>
    </dgm:pt>
    <dgm:pt modelId="{C51E97B9-3DA3-46E1-872C-D6542BA5AEB0}" type="parTrans" cxnId="{4D9A0526-62C8-4DCC-990E-4B58B6A4A21B}">
      <dgm:prSet/>
      <dgm:spPr/>
      <dgm:t>
        <a:bodyPr/>
        <a:lstStyle/>
        <a:p>
          <a:endParaRPr lang="en-US"/>
        </a:p>
      </dgm:t>
    </dgm:pt>
    <dgm:pt modelId="{C17169F8-CDBE-45E6-87BF-2FC797083B54}" type="sibTrans" cxnId="{4D9A0526-62C8-4DCC-990E-4B58B6A4A21B}">
      <dgm:prSet/>
      <dgm:spPr/>
      <dgm:t>
        <a:bodyPr/>
        <a:lstStyle/>
        <a:p>
          <a:pPr>
            <a:lnSpc>
              <a:spcPct val="100000"/>
            </a:lnSpc>
          </a:pPr>
          <a:endParaRPr lang="en-US"/>
        </a:p>
      </dgm:t>
    </dgm:pt>
    <dgm:pt modelId="{5E6039D1-F49F-47E3-9F4C-B2ED638102C9}">
      <dgm:prSet/>
      <dgm:spPr/>
      <dgm:t>
        <a:bodyPr/>
        <a:lstStyle/>
        <a:p>
          <a:pPr>
            <a:lnSpc>
              <a:spcPct val="100000"/>
            </a:lnSpc>
          </a:pPr>
          <a:r>
            <a:rPr lang="en-US" dirty="0"/>
            <a:t>Push Mow</a:t>
          </a:r>
        </a:p>
      </dgm:t>
    </dgm:pt>
    <dgm:pt modelId="{9841210E-1AE5-4536-B45F-916C629886AC}" type="parTrans" cxnId="{37FC7D06-A456-4CE6-A180-05D475C49700}">
      <dgm:prSet/>
      <dgm:spPr/>
      <dgm:t>
        <a:bodyPr/>
        <a:lstStyle/>
        <a:p>
          <a:endParaRPr lang="en-US"/>
        </a:p>
      </dgm:t>
    </dgm:pt>
    <dgm:pt modelId="{F6DD845C-6BDB-4B1C-908E-77BE13457951}" type="sibTrans" cxnId="{37FC7D06-A456-4CE6-A180-05D475C49700}">
      <dgm:prSet/>
      <dgm:spPr/>
      <dgm:t>
        <a:bodyPr/>
        <a:lstStyle/>
        <a:p>
          <a:pPr>
            <a:lnSpc>
              <a:spcPct val="100000"/>
            </a:lnSpc>
          </a:pPr>
          <a:endParaRPr lang="en-US"/>
        </a:p>
      </dgm:t>
    </dgm:pt>
    <dgm:pt modelId="{540BAB9F-693F-40BE-AA58-A16520E112BE}">
      <dgm:prSet/>
      <dgm:spPr/>
      <dgm:t>
        <a:bodyPr/>
        <a:lstStyle/>
        <a:p>
          <a:pPr>
            <a:lnSpc>
              <a:spcPct val="100000"/>
            </a:lnSpc>
          </a:pPr>
          <a:r>
            <a:rPr lang="en-US" dirty="0"/>
            <a:t>Weed Whip	</a:t>
          </a:r>
        </a:p>
      </dgm:t>
    </dgm:pt>
    <dgm:pt modelId="{58206F64-35D5-4367-A74D-7545EEAF36BA}" type="parTrans" cxnId="{4BBA5CA9-1BB1-4514-81C7-F100780CB53C}">
      <dgm:prSet/>
      <dgm:spPr/>
      <dgm:t>
        <a:bodyPr/>
        <a:lstStyle/>
        <a:p>
          <a:endParaRPr lang="en-US"/>
        </a:p>
      </dgm:t>
    </dgm:pt>
    <dgm:pt modelId="{1E030668-1B63-404D-9F5D-F5357854A90C}" type="sibTrans" cxnId="{4BBA5CA9-1BB1-4514-81C7-F100780CB53C}">
      <dgm:prSet/>
      <dgm:spPr/>
      <dgm:t>
        <a:bodyPr/>
        <a:lstStyle/>
        <a:p>
          <a:pPr>
            <a:lnSpc>
              <a:spcPct val="100000"/>
            </a:lnSpc>
          </a:pPr>
          <a:endParaRPr lang="en-US"/>
        </a:p>
      </dgm:t>
    </dgm:pt>
    <dgm:pt modelId="{C7B1ADE8-28DC-4AB0-B2C9-5DFEE69354A5}">
      <dgm:prSet/>
      <dgm:spPr/>
      <dgm:t>
        <a:bodyPr/>
        <a:lstStyle/>
        <a:p>
          <a:pPr>
            <a:lnSpc>
              <a:spcPct val="100000"/>
            </a:lnSpc>
          </a:pPr>
          <a:r>
            <a:rPr lang="en-US" dirty="0"/>
            <a:t>Pick Up Trash</a:t>
          </a:r>
        </a:p>
      </dgm:t>
    </dgm:pt>
    <dgm:pt modelId="{20F1D746-F568-4B3A-9A8A-D8EF14DCC5FC}" type="parTrans" cxnId="{6C9CBF6E-1969-44FC-9472-62E23A33A9EF}">
      <dgm:prSet/>
      <dgm:spPr/>
      <dgm:t>
        <a:bodyPr/>
        <a:lstStyle/>
        <a:p>
          <a:endParaRPr lang="en-US"/>
        </a:p>
      </dgm:t>
    </dgm:pt>
    <dgm:pt modelId="{293FFF68-3CEA-4612-94E6-8BE1CB13FDF4}" type="sibTrans" cxnId="{6C9CBF6E-1969-44FC-9472-62E23A33A9EF}">
      <dgm:prSet/>
      <dgm:spPr/>
      <dgm:t>
        <a:bodyPr/>
        <a:lstStyle/>
        <a:p>
          <a:endParaRPr lang="en-US"/>
        </a:p>
      </dgm:t>
    </dgm:pt>
    <dgm:pt modelId="{A0D7489D-0BF6-47A5-84A2-5D8AB43AE956}" type="pres">
      <dgm:prSet presAssocID="{BBD6B09B-3FF4-48D1-8AE5-D12C7C194EEF}" presName="root" presStyleCnt="0">
        <dgm:presLayoutVars>
          <dgm:dir/>
          <dgm:resizeHandles val="exact"/>
        </dgm:presLayoutVars>
      </dgm:prSet>
      <dgm:spPr/>
    </dgm:pt>
    <dgm:pt modelId="{9EBE5F34-C5C9-45F6-829C-7F76F33C4BEB}" type="pres">
      <dgm:prSet presAssocID="{BBD6B09B-3FF4-48D1-8AE5-D12C7C194EEF}" presName="container" presStyleCnt="0">
        <dgm:presLayoutVars>
          <dgm:dir/>
          <dgm:resizeHandles val="exact"/>
        </dgm:presLayoutVars>
      </dgm:prSet>
      <dgm:spPr/>
    </dgm:pt>
    <dgm:pt modelId="{3E538FAF-AAA9-438A-8868-55A5F747A1E8}" type="pres">
      <dgm:prSet presAssocID="{15CC65E3-BEA6-43E4-B208-C9AD7DFC92F5}" presName="compNode" presStyleCnt="0"/>
      <dgm:spPr/>
    </dgm:pt>
    <dgm:pt modelId="{0B53D5BE-75EF-452D-B5F4-499E4D1E8422}" type="pres">
      <dgm:prSet presAssocID="{15CC65E3-BEA6-43E4-B208-C9AD7DFC92F5}" presName="iconBgRect" presStyleLbl="bgShp" presStyleIdx="0" presStyleCnt="4"/>
      <dgm:spPr/>
    </dgm:pt>
    <dgm:pt modelId="{31E98FA1-DF2E-4C28-B624-FD0BE0E91A6C}" type="pres">
      <dgm:prSet presAssocID="{15CC65E3-BEA6-43E4-B208-C9AD7DFC92F5}"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onfire"/>
        </a:ext>
      </dgm:extLst>
    </dgm:pt>
    <dgm:pt modelId="{F76AB638-3333-4C1D-9B6C-FD0F30E6D49B}" type="pres">
      <dgm:prSet presAssocID="{15CC65E3-BEA6-43E4-B208-C9AD7DFC92F5}" presName="spaceRect" presStyleCnt="0"/>
      <dgm:spPr/>
    </dgm:pt>
    <dgm:pt modelId="{7FB88EDB-C20B-460E-B830-F26F18986372}" type="pres">
      <dgm:prSet presAssocID="{15CC65E3-BEA6-43E4-B208-C9AD7DFC92F5}" presName="textRect" presStyleLbl="revTx" presStyleIdx="0" presStyleCnt="4">
        <dgm:presLayoutVars>
          <dgm:chMax val="1"/>
          <dgm:chPref val="1"/>
        </dgm:presLayoutVars>
      </dgm:prSet>
      <dgm:spPr/>
    </dgm:pt>
    <dgm:pt modelId="{3D8FC137-6236-4E2A-8D7C-A29BC31B0748}" type="pres">
      <dgm:prSet presAssocID="{C17169F8-CDBE-45E6-87BF-2FC797083B54}" presName="sibTrans" presStyleLbl="sibTrans2D1" presStyleIdx="0" presStyleCnt="0"/>
      <dgm:spPr/>
    </dgm:pt>
    <dgm:pt modelId="{E4133B1E-153F-48AB-A3C3-70A9A904DE2A}" type="pres">
      <dgm:prSet presAssocID="{5E6039D1-F49F-47E3-9F4C-B2ED638102C9}" presName="compNode" presStyleCnt="0"/>
      <dgm:spPr/>
    </dgm:pt>
    <dgm:pt modelId="{AA5572D2-41C9-484A-933F-267F96184CA9}" type="pres">
      <dgm:prSet presAssocID="{5E6039D1-F49F-47E3-9F4C-B2ED638102C9}" presName="iconBgRect" presStyleLbl="bgShp" presStyleIdx="1" presStyleCnt="4"/>
      <dgm:spPr/>
    </dgm:pt>
    <dgm:pt modelId="{67CE44CF-C1BD-4A00-8135-3CA2366B7A9A}" type="pres">
      <dgm:prSet presAssocID="{5E6039D1-F49F-47E3-9F4C-B2ED638102C9}"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orest scene"/>
        </a:ext>
      </dgm:extLst>
    </dgm:pt>
    <dgm:pt modelId="{97589E4B-41B7-4DFB-B9D3-2BEF20C79E36}" type="pres">
      <dgm:prSet presAssocID="{5E6039D1-F49F-47E3-9F4C-B2ED638102C9}" presName="spaceRect" presStyleCnt="0"/>
      <dgm:spPr/>
    </dgm:pt>
    <dgm:pt modelId="{32E4D570-2A9C-4705-9CFB-97F2897A8BC1}" type="pres">
      <dgm:prSet presAssocID="{5E6039D1-F49F-47E3-9F4C-B2ED638102C9}" presName="textRect" presStyleLbl="revTx" presStyleIdx="1" presStyleCnt="4">
        <dgm:presLayoutVars>
          <dgm:chMax val="1"/>
          <dgm:chPref val="1"/>
        </dgm:presLayoutVars>
      </dgm:prSet>
      <dgm:spPr/>
    </dgm:pt>
    <dgm:pt modelId="{AB77B57B-0B94-4877-9C7C-45BD86C12777}" type="pres">
      <dgm:prSet presAssocID="{F6DD845C-6BDB-4B1C-908E-77BE13457951}" presName="sibTrans" presStyleLbl="sibTrans2D1" presStyleIdx="0" presStyleCnt="0"/>
      <dgm:spPr/>
    </dgm:pt>
    <dgm:pt modelId="{4C51D705-F2BC-4162-9BA1-E8E41A28131C}" type="pres">
      <dgm:prSet presAssocID="{540BAB9F-693F-40BE-AA58-A16520E112BE}" presName="compNode" presStyleCnt="0"/>
      <dgm:spPr/>
    </dgm:pt>
    <dgm:pt modelId="{1F8CCCA4-D01C-4D9D-A209-D66874807257}" type="pres">
      <dgm:prSet presAssocID="{540BAB9F-693F-40BE-AA58-A16520E112BE}" presName="iconBgRect" presStyleLbl="bgShp" presStyleIdx="2" presStyleCnt="4"/>
      <dgm:spPr/>
    </dgm:pt>
    <dgm:pt modelId="{F88EA137-03D1-48F2-A4F4-E7B0A8FC726B}" type="pres">
      <dgm:prSet presAssocID="{540BAB9F-693F-40BE-AA58-A16520E112B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ignpost"/>
        </a:ext>
      </dgm:extLst>
    </dgm:pt>
    <dgm:pt modelId="{A4B27C2E-FEA0-43D8-95B1-9476A69669C1}" type="pres">
      <dgm:prSet presAssocID="{540BAB9F-693F-40BE-AA58-A16520E112BE}" presName="spaceRect" presStyleCnt="0"/>
      <dgm:spPr/>
    </dgm:pt>
    <dgm:pt modelId="{C25BD249-C1AB-4A5E-9AB3-1B93CCBD3E6C}" type="pres">
      <dgm:prSet presAssocID="{540BAB9F-693F-40BE-AA58-A16520E112BE}" presName="textRect" presStyleLbl="revTx" presStyleIdx="2" presStyleCnt="4">
        <dgm:presLayoutVars>
          <dgm:chMax val="1"/>
          <dgm:chPref val="1"/>
        </dgm:presLayoutVars>
      </dgm:prSet>
      <dgm:spPr/>
    </dgm:pt>
    <dgm:pt modelId="{B30F3A13-08EB-4130-8290-FF55347E1CB4}" type="pres">
      <dgm:prSet presAssocID="{1E030668-1B63-404D-9F5D-F5357854A90C}" presName="sibTrans" presStyleLbl="sibTrans2D1" presStyleIdx="0" presStyleCnt="0"/>
      <dgm:spPr/>
    </dgm:pt>
    <dgm:pt modelId="{F365FE9D-D1C6-4FDF-8D55-0923669BBB69}" type="pres">
      <dgm:prSet presAssocID="{C7B1ADE8-28DC-4AB0-B2C9-5DFEE69354A5}" presName="compNode" presStyleCnt="0"/>
      <dgm:spPr/>
    </dgm:pt>
    <dgm:pt modelId="{25A4465C-75D8-4E65-AB48-650D75A8E895}" type="pres">
      <dgm:prSet presAssocID="{C7B1ADE8-28DC-4AB0-B2C9-5DFEE69354A5}" presName="iconBgRect" presStyleLbl="bgShp" presStyleIdx="3" presStyleCnt="4"/>
      <dgm:spPr/>
    </dgm:pt>
    <dgm:pt modelId="{6AC68AB7-3A0D-4301-85AA-36EAD602F386}" type="pres">
      <dgm:prSet presAssocID="{C7B1ADE8-28DC-4AB0-B2C9-5DFEE69354A5}"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Garbage"/>
        </a:ext>
      </dgm:extLst>
    </dgm:pt>
    <dgm:pt modelId="{A5F24B4D-8532-4CF0-A825-BE337FB7D4AA}" type="pres">
      <dgm:prSet presAssocID="{C7B1ADE8-28DC-4AB0-B2C9-5DFEE69354A5}" presName="spaceRect" presStyleCnt="0"/>
      <dgm:spPr/>
    </dgm:pt>
    <dgm:pt modelId="{97E4AB46-9499-43BC-8E61-8E0451CA9AA9}" type="pres">
      <dgm:prSet presAssocID="{C7B1ADE8-28DC-4AB0-B2C9-5DFEE69354A5}" presName="textRect" presStyleLbl="revTx" presStyleIdx="3" presStyleCnt="4">
        <dgm:presLayoutVars>
          <dgm:chMax val="1"/>
          <dgm:chPref val="1"/>
        </dgm:presLayoutVars>
      </dgm:prSet>
      <dgm:spPr/>
    </dgm:pt>
  </dgm:ptLst>
  <dgm:cxnLst>
    <dgm:cxn modelId="{37FC7D06-A456-4CE6-A180-05D475C49700}" srcId="{BBD6B09B-3FF4-48D1-8AE5-D12C7C194EEF}" destId="{5E6039D1-F49F-47E3-9F4C-B2ED638102C9}" srcOrd="1" destOrd="0" parTransId="{9841210E-1AE5-4536-B45F-916C629886AC}" sibTransId="{F6DD845C-6BDB-4B1C-908E-77BE13457951}"/>
    <dgm:cxn modelId="{788D4714-92DE-4A23-8A49-251833C545B1}" type="presOf" srcId="{540BAB9F-693F-40BE-AA58-A16520E112BE}" destId="{C25BD249-C1AB-4A5E-9AB3-1B93CCBD3E6C}" srcOrd="0" destOrd="0" presId="urn:microsoft.com/office/officeart/2018/2/layout/IconCircleList"/>
    <dgm:cxn modelId="{4D9A0526-62C8-4DCC-990E-4B58B6A4A21B}" srcId="{BBD6B09B-3FF4-48D1-8AE5-D12C7C194EEF}" destId="{15CC65E3-BEA6-43E4-B208-C9AD7DFC92F5}" srcOrd="0" destOrd="0" parTransId="{C51E97B9-3DA3-46E1-872C-D6542BA5AEB0}" sibTransId="{C17169F8-CDBE-45E6-87BF-2FC797083B54}"/>
    <dgm:cxn modelId="{8319EE26-AB4A-4C3F-B0A4-08A0C355FCC3}" type="presOf" srcId="{1E030668-1B63-404D-9F5D-F5357854A90C}" destId="{B30F3A13-08EB-4130-8290-FF55347E1CB4}" srcOrd="0" destOrd="0" presId="urn:microsoft.com/office/officeart/2018/2/layout/IconCircleList"/>
    <dgm:cxn modelId="{A5E47B2B-1AAD-4C46-B942-B6EF794CD28C}" type="presOf" srcId="{15CC65E3-BEA6-43E4-B208-C9AD7DFC92F5}" destId="{7FB88EDB-C20B-460E-B830-F26F18986372}" srcOrd="0" destOrd="0" presId="urn:microsoft.com/office/officeart/2018/2/layout/IconCircleList"/>
    <dgm:cxn modelId="{7FA6273C-2371-4080-801F-F8DDD359E567}" type="presOf" srcId="{5E6039D1-F49F-47E3-9F4C-B2ED638102C9}" destId="{32E4D570-2A9C-4705-9CFB-97F2897A8BC1}" srcOrd="0" destOrd="0" presId="urn:microsoft.com/office/officeart/2018/2/layout/IconCircleList"/>
    <dgm:cxn modelId="{6C9CBF6E-1969-44FC-9472-62E23A33A9EF}" srcId="{BBD6B09B-3FF4-48D1-8AE5-D12C7C194EEF}" destId="{C7B1ADE8-28DC-4AB0-B2C9-5DFEE69354A5}" srcOrd="3" destOrd="0" parTransId="{20F1D746-F568-4B3A-9A8A-D8EF14DCC5FC}" sibTransId="{293FFF68-3CEA-4612-94E6-8BE1CB13FDF4}"/>
    <dgm:cxn modelId="{4BBA5CA9-1BB1-4514-81C7-F100780CB53C}" srcId="{BBD6B09B-3FF4-48D1-8AE5-D12C7C194EEF}" destId="{540BAB9F-693F-40BE-AA58-A16520E112BE}" srcOrd="2" destOrd="0" parTransId="{58206F64-35D5-4367-A74D-7545EEAF36BA}" sibTransId="{1E030668-1B63-404D-9F5D-F5357854A90C}"/>
    <dgm:cxn modelId="{29573CC0-7AB1-4166-8E78-6B3D0BA989CE}" type="presOf" srcId="{BBD6B09B-3FF4-48D1-8AE5-D12C7C194EEF}" destId="{A0D7489D-0BF6-47A5-84A2-5D8AB43AE956}" srcOrd="0" destOrd="0" presId="urn:microsoft.com/office/officeart/2018/2/layout/IconCircleList"/>
    <dgm:cxn modelId="{97EC79D7-F388-4BAB-A1C6-C24BBC967D2B}" type="presOf" srcId="{C7B1ADE8-28DC-4AB0-B2C9-5DFEE69354A5}" destId="{97E4AB46-9499-43BC-8E61-8E0451CA9AA9}" srcOrd="0" destOrd="0" presId="urn:microsoft.com/office/officeart/2018/2/layout/IconCircleList"/>
    <dgm:cxn modelId="{78D0B4EF-3209-4762-808F-C51F0206FAFC}" type="presOf" srcId="{C17169F8-CDBE-45E6-87BF-2FC797083B54}" destId="{3D8FC137-6236-4E2A-8D7C-A29BC31B0748}" srcOrd="0" destOrd="0" presId="urn:microsoft.com/office/officeart/2018/2/layout/IconCircleList"/>
    <dgm:cxn modelId="{C8A7B2FB-3056-44C8-90D6-EB5C9C150B01}" type="presOf" srcId="{F6DD845C-6BDB-4B1C-908E-77BE13457951}" destId="{AB77B57B-0B94-4877-9C7C-45BD86C12777}" srcOrd="0" destOrd="0" presId="urn:microsoft.com/office/officeart/2018/2/layout/IconCircleList"/>
    <dgm:cxn modelId="{9AFDDFF8-BD15-4E7F-8DF3-9485524C3360}" type="presParOf" srcId="{A0D7489D-0BF6-47A5-84A2-5D8AB43AE956}" destId="{9EBE5F34-C5C9-45F6-829C-7F76F33C4BEB}" srcOrd="0" destOrd="0" presId="urn:microsoft.com/office/officeart/2018/2/layout/IconCircleList"/>
    <dgm:cxn modelId="{BD477EE4-3348-4EFB-8EF9-B0847B4B74E4}" type="presParOf" srcId="{9EBE5F34-C5C9-45F6-829C-7F76F33C4BEB}" destId="{3E538FAF-AAA9-438A-8868-55A5F747A1E8}" srcOrd="0" destOrd="0" presId="urn:microsoft.com/office/officeart/2018/2/layout/IconCircleList"/>
    <dgm:cxn modelId="{370410F2-D831-41C9-9719-932CC3D977D0}" type="presParOf" srcId="{3E538FAF-AAA9-438A-8868-55A5F747A1E8}" destId="{0B53D5BE-75EF-452D-B5F4-499E4D1E8422}" srcOrd="0" destOrd="0" presId="urn:microsoft.com/office/officeart/2018/2/layout/IconCircleList"/>
    <dgm:cxn modelId="{DC7D2CFB-D1D1-442F-A5BC-7E179F8E1115}" type="presParOf" srcId="{3E538FAF-AAA9-438A-8868-55A5F747A1E8}" destId="{31E98FA1-DF2E-4C28-B624-FD0BE0E91A6C}" srcOrd="1" destOrd="0" presId="urn:microsoft.com/office/officeart/2018/2/layout/IconCircleList"/>
    <dgm:cxn modelId="{655D05C2-233E-4CDE-8D48-7ACFF2BE5BC1}" type="presParOf" srcId="{3E538FAF-AAA9-438A-8868-55A5F747A1E8}" destId="{F76AB638-3333-4C1D-9B6C-FD0F30E6D49B}" srcOrd="2" destOrd="0" presId="urn:microsoft.com/office/officeart/2018/2/layout/IconCircleList"/>
    <dgm:cxn modelId="{D58D21FC-1969-4D7A-BBEF-5F256032477B}" type="presParOf" srcId="{3E538FAF-AAA9-438A-8868-55A5F747A1E8}" destId="{7FB88EDB-C20B-460E-B830-F26F18986372}" srcOrd="3" destOrd="0" presId="urn:microsoft.com/office/officeart/2018/2/layout/IconCircleList"/>
    <dgm:cxn modelId="{C7E91E0E-A2C0-41E6-9220-D69AF9B510B8}" type="presParOf" srcId="{9EBE5F34-C5C9-45F6-829C-7F76F33C4BEB}" destId="{3D8FC137-6236-4E2A-8D7C-A29BC31B0748}" srcOrd="1" destOrd="0" presId="urn:microsoft.com/office/officeart/2018/2/layout/IconCircleList"/>
    <dgm:cxn modelId="{16829F4E-C981-4D4B-898B-C50BFD04E807}" type="presParOf" srcId="{9EBE5F34-C5C9-45F6-829C-7F76F33C4BEB}" destId="{E4133B1E-153F-48AB-A3C3-70A9A904DE2A}" srcOrd="2" destOrd="0" presId="urn:microsoft.com/office/officeart/2018/2/layout/IconCircleList"/>
    <dgm:cxn modelId="{7575ED6A-92E6-45FE-9DE6-4AFCCB406D83}" type="presParOf" srcId="{E4133B1E-153F-48AB-A3C3-70A9A904DE2A}" destId="{AA5572D2-41C9-484A-933F-267F96184CA9}" srcOrd="0" destOrd="0" presId="urn:microsoft.com/office/officeart/2018/2/layout/IconCircleList"/>
    <dgm:cxn modelId="{BA13BE8C-C55F-4982-9247-AF58EB519B9E}" type="presParOf" srcId="{E4133B1E-153F-48AB-A3C3-70A9A904DE2A}" destId="{67CE44CF-C1BD-4A00-8135-3CA2366B7A9A}" srcOrd="1" destOrd="0" presId="urn:microsoft.com/office/officeart/2018/2/layout/IconCircleList"/>
    <dgm:cxn modelId="{61AA814C-957F-4485-B3A8-669F61A96519}" type="presParOf" srcId="{E4133B1E-153F-48AB-A3C3-70A9A904DE2A}" destId="{97589E4B-41B7-4DFB-B9D3-2BEF20C79E36}" srcOrd="2" destOrd="0" presId="urn:microsoft.com/office/officeart/2018/2/layout/IconCircleList"/>
    <dgm:cxn modelId="{2D095FCF-89E8-4D35-8966-003F320BF9DE}" type="presParOf" srcId="{E4133B1E-153F-48AB-A3C3-70A9A904DE2A}" destId="{32E4D570-2A9C-4705-9CFB-97F2897A8BC1}" srcOrd="3" destOrd="0" presId="urn:microsoft.com/office/officeart/2018/2/layout/IconCircleList"/>
    <dgm:cxn modelId="{81CC6449-DDCB-4048-8483-577089DEB799}" type="presParOf" srcId="{9EBE5F34-C5C9-45F6-829C-7F76F33C4BEB}" destId="{AB77B57B-0B94-4877-9C7C-45BD86C12777}" srcOrd="3" destOrd="0" presId="urn:microsoft.com/office/officeart/2018/2/layout/IconCircleList"/>
    <dgm:cxn modelId="{2EFE8C2F-E0DC-4AF8-A735-2DF57E45944A}" type="presParOf" srcId="{9EBE5F34-C5C9-45F6-829C-7F76F33C4BEB}" destId="{4C51D705-F2BC-4162-9BA1-E8E41A28131C}" srcOrd="4" destOrd="0" presId="urn:microsoft.com/office/officeart/2018/2/layout/IconCircleList"/>
    <dgm:cxn modelId="{35337550-0FB2-442C-A6FC-F418A59FC79E}" type="presParOf" srcId="{4C51D705-F2BC-4162-9BA1-E8E41A28131C}" destId="{1F8CCCA4-D01C-4D9D-A209-D66874807257}" srcOrd="0" destOrd="0" presId="urn:microsoft.com/office/officeart/2018/2/layout/IconCircleList"/>
    <dgm:cxn modelId="{7939D6DA-4447-42B9-99E1-D93CBAF9C28A}" type="presParOf" srcId="{4C51D705-F2BC-4162-9BA1-E8E41A28131C}" destId="{F88EA137-03D1-48F2-A4F4-E7B0A8FC726B}" srcOrd="1" destOrd="0" presId="urn:microsoft.com/office/officeart/2018/2/layout/IconCircleList"/>
    <dgm:cxn modelId="{A023CA53-8DE4-4AE7-B302-0B5E915C9943}" type="presParOf" srcId="{4C51D705-F2BC-4162-9BA1-E8E41A28131C}" destId="{A4B27C2E-FEA0-43D8-95B1-9476A69669C1}" srcOrd="2" destOrd="0" presId="urn:microsoft.com/office/officeart/2018/2/layout/IconCircleList"/>
    <dgm:cxn modelId="{2BA8A87F-8597-4FC6-BEB4-215445B9A568}" type="presParOf" srcId="{4C51D705-F2BC-4162-9BA1-E8E41A28131C}" destId="{C25BD249-C1AB-4A5E-9AB3-1B93CCBD3E6C}" srcOrd="3" destOrd="0" presId="urn:microsoft.com/office/officeart/2018/2/layout/IconCircleList"/>
    <dgm:cxn modelId="{A1F08E8B-9FCD-4A13-910A-9A9BEEC23794}" type="presParOf" srcId="{9EBE5F34-C5C9-45F6-829C-7F76F33C4BEB}" destId="{B30F3A13-08EB-4130-8290-FF55347E1CB4}" srcOrd="5" destOrd="0" presId="urn:microsoft.com/office/officeart/2018/2/layout/IconCircleList"/>
    <dgm:cxn modelId="{913377CD-E3D1-451E-AC99-50A0C24D56B9}" type="presParOf" srcId="{9EBE5F34-C5C9-45F6-829C-7F76F33C4BEB}" destId="{F365FE9D-D1C6-4FDF-8D55-0923669BBB69}" srcOrd="6" destOrd="0" presId="urn:microsoft.com/office/officeart/2018/2/layout/IconCircleList"/>
    <dgm:cxn modelId="{79E64870-5D9B-4CCE-B8D9-2A84476E00F0}" type="presParOf" srcId="{F365FE9D-D1C6-4FDF-8D55-0923669BBB69}" destId="{25A4465C-75D8-4E65-AB48-650D75A8E895}" srcOrd="0" destOrd="0" presId="urn:microsoft.com/office/officeart/2018/2/layout/IconCircleList"/>
    <dgm:cxn modelId="{5F0A4E47-BE29-4DFE-8A5B-BAA1575CA6A0}" type="presParOf" srcId="{F365FE9D-D1C6-4FDF-8D55-0923669BBB69}" destId="{6AC68AB7-3A0D-4301-85AA-36EAD602F386}" srcOrd="1" destOrd="0" presId="urn:microsoft.com/office/officeart/2018/2/layout/IconCircleList"/>
    <dgm:cxn modelId="{2A3CF0BD-4A64-47D7-B1B3-FC9E8FAB3D82}" type="presParOf" srcId="{F365FE9D-D1C6-4FDF-8D55-0923669BBB69}" destId="{A5F24B4D-8532-4CF0-A825-BE337FB7D4AA}" srcOrd="2" destOrd="0" presId="urn:microsoft.com/office/officeart/2018/2/layout/IconCircleList"/>
    <dgm:cxn modelId="{71D5173E-466A-43EA-913B-AA4EB0F3EDCF}" type="presParOf" srcId="{F365FE9D-D1C6-4FDF-8D55-0923669BBB69}" destId="{97E4AB46-9499-43BC-8E61-8E0451CA9AA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4B79AFCD-579F-47A7-96B8-7E9BB792905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65F9837-08FE-4309-B8FA-D37356FA4273}">
      <dgm:prSet/>
      <dgm:spPr/>
      <dgm:t>
        <a:bodyPr/>
        <a:lstStyle/>
        <a:p>
          <a:pPr>
            <a:defRPr cap="all"/>
          </a:pPr>
          <a:r>
            <a:rPr lang="en-US"/>
            <a:t>Any person volunteering must have an approved form.</a:t>
          </a:r>
        </a:p>
      </dgm:t>
    </dgm:pt>
    <dgm:pt modelId="{A258A423-6554-41E5-9A85-B0BD4854040C}" type="parTrans" cxnId="{52F8CE09-2A54-4BFD-8A0A-77569F462CCE}">
      <dgm:prSet/>
      <dgm:spPr/>
      <dgm:t>
        <a:bodyPr/>
        <a:lstStyle/>
        <a:p>
          <a:endParaRPr lang="en-US"/>
        </a:p>
      </dgm:t>
    </dgm:pt>
    <dgm:pt modelId="{CC5499B5-C36E-44C8-8CC7-603F8BD82F60}" type="sibTrans" cxnId="{52F8CE09-2A54-4BFD-8A0A-77569F462CCE}">
      <dgm:prSet/>
      <dgm:spPr/>
      <dgm:t>
        <a:bodyPr/>
        <a:lstStyle/>
        <a:p>
          <a:endParaRPr lang="en-US"/>
        </a:p>
      </dgm:t>
    </dgm:pt>
    <dgm:pt modelId="{B8705E01-2245-4005-8819-3FA4997B693B}">
      <dgm:prSet/>
      <dgm:spPr/>
      <dgm:t>
        <a:bodyPr/>
        <a:lstStyle/>
        <a:p>
          <a:pPr>
            <a:defRPr cap="all"/>
          </a:pPr>
          <a:r>
            <a:rPr lang="en-US"/>
            <a:t>Can be approved by the Park Manager. </a:t>
          </a:r>
        </a:p>
      </dgm:t>
    </dgm:pt>
    <dgm:pt modelId="{12A1C062-CADA-49E2-B0B6-A1ACA0122968}" type="parTrans" cxnId="{7A773908-1B8C-4508-97E6-DD0C051852A8}">
      <dgm:prSet/>
      <dgm:spPr/>
      <dgm:t>
        <a:bodyPr/>
        <a:lstStyle/>
        <a:p>
          <a:endParaRPr lang="en-US"/>
        </a:p>
      </dgm:t>
    </dgm:pt>
    <dgm:pt modelId="{1D1E0B96-0871-4D67-AF2B-6DBE49ECD4CA}" type="sibTrans" cxnId="{7A773908-1B8C-4508-97E6-DD0C051852A8}">
      <dgm:prSet/>
      <dgm:spPr/>
      <dgm:t>
        <a:bodyPr/>
        <a:lstStyle/>
        <a:p>
          <a:endParaRPr lang="en-US"/>
        </a:p>
      </dgm:t>
    </dgm:pt>
    <dgm:pt modelId="{A4AD7699-7476-47F0-AC46-3E98069A6A6A}" type="pres">
      <dgm:prSet presAssocID="{4B79AFCD-579F-47A7-96B8-7E9BB7929056}" presName="root" presStyleCnt="0">
        <dgm:presLayoutVars>
          <dgm:dir/>
          <dgm:resizeHandles val="exact"/>
        </dgm:presLayoutVars>
      </dgm:prSet>
      <dgm:spPr/>
    </dgm:pt>
    <dgm:pt modelId="{87293C49-1ABB-4EB4-9FEB-B7EC0EE59AD9}" type="pres">
      <dgm:prSet presAssocID="{C65F9837-08FE-4309-B8FA-D37356FA4273}" presName="compNode" presStyleCnt="0"/>
      <dgm:spPr/>
    </dgm:pt>
    <dgm:pt modelId="{8935488D-D882-4245-8759-9C18725CE0C6}" type="pres">
      <dgm:prSet presAssocID="{C65F9837-08FE-4309-B8FA-D37356FA4273}" presName="iconBgRect" presStyleLbl="bgShp" presStyleIdx="0" presStyleCnt="2"/>
      <dgm:spPr/>
    </dgm:pt>
    <dgm:pt modelId="{2ED6E377-EAE1-44B5-8EEA-E3A0C1A9F787}" type="pres">
      <dgm:prSet presAssocID="{C65F9837-08FE-4309-B8FA-D37356FA4273}"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cument"/>
        </a:ext>
      </dgm:extLst>
    </dgm:pt>
    <dgm:pt modelId="{17019EC6-C7CF-4422-8553-CDAB5E2F4141}" type="pres">
      <dgm:prSet presAssocID="{C65F9837-08FE-4309-B8FA-D37356FA4273}" presName="spaceRect" presStyleCnt="0"/>
      <dgm:spPr/>
    </dgm:pt>
    <dgm:pt modelId="{D60C2B39-208F-4413-A640-68FD7AF57D02}" type="pres">
      <dgm:prSet presAssocID="{C65F9837-08FE-4309-B8FA-D37356FA4273}" presName="textRect" presStyleLbl="revTx" presStyleIdx="0" presStyleCnt="2">
        <dgm:presLayoutVars>
          <dgm:chMax val="1"/>
          <dgm:chPref val="1"/>
        </dgm:presLayoutVars>
      </dgm:prSet>
      <dgm:spPr/>
    </dgm:pt>
    <dgm:pt modelId="{FC22FBF5-7386-471D-8988-EA0549CAAC0B}" type="pres">
      <dgm:prSet presAssocID="{CC5499B5-C36E-44C8-8CC7-603F8BD82F60}" presName="sibTrans" presStyleCnt="0"/>
      <dgm:spPr/>
    </dgm:pt>
    <dgm:pt modelId="{3D165544-96DF-4D7E-B826-A10274C3DC60}" type="pres">
      <dgm:prSet presAssocID="{B8705E01-2245-4005-8819-3FA4997B693B}" presName="compNode" presStyleCnt="0"/>
      <dgm:spPr/>
    </dgm:pt>
    <dgm:pt modelId="{93DD901C-13FC-45E2-9631-169BBDF59B27}" type="pres">
      <dgm:prSet presAssocID="{B8705E01-2245-4005-8819-3FA4997B693B}" presName="iconBgRect" presStyleLbl="bgShp" presStyleIdx="1" presStyleCnt="2"/>
      <dgm:spPr/>
    </dgm:pt>
    <dgm:pt modelId="{4AA8C258-EA54-4163-8360-81872F904FF5}" type="pres">
      <dgm:prSet presAssocID="{B8705E01-2245-4005-8819-3FA4997B693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mployee badge"/>
        </a:ext>
      </dgm:extLst>
    </dgm:pt>
    <dgm:pt modelId="{A1E1EF91-B57E-42AD-A7C5-36DCD767968E}" type="pres">
      <dgm:prSet presAssocID="{B8705E01-2245-4005-8819-3FA4997B693B}" presName="spaceRect" presStyleCnt="0"/>
      <dgm:spPr/>
    </dgm:pt>
    <dgm:pt modelId="{10565E54-6D93-4F71-8885-2669B66A8A00}" type="pres">
      <dgm:prSet presAssocID="{B8705E01-2245-4005-8819-3FA4997B693B}" presName="textRect" presStyleLbl="revTx" presStyleIdx="1" presStyleCnt="2">
        <dgm:presLayoutVars>
          <dgm:chMax val="1"/>
          <dgm:chPref val="1"/>
        </dgm:presLayoutVars>
      </dgm:prSet>
      <dgm:spPr/>
    </dgm:pt>
  </dgm:ptLst>
  <dgm:cxnLst>
    <dgm:cxn modelId="{7A773908-1B8C-4508-97E6-DD0C051852A8}" srcId="{4B79AFCD-579F-47A7-96B8-7E9BB7929056}" destId="{B8705E01-2245-4005-8819-3FA4997B693B}" srcOrd="1" destOrd="0" parTransId="{12A1C062-CADA-49E2-B0B6-A1ACA0122968}" sibTransId="{1D1E0B96-0871-4D67-AF2B-6DBE49ECD4CA}"/>
    <dgm:cxn modelId="{52F8CE09-2A54-4BFD-8A0A-77569F462CCE}" srcId="{4B79AFCD-579F-47A7-96B8-7E9BB7929056}" destId="{C65F9837-08FE-4309-B8FA-D37356FA4273}" srcOrd="0" destOrd="0" parTransId="{A258A423-6554-41E5-9A85-B0BD4854040C}" sibTransId="{CC5499B5-C36E-44C8-8CC7-603F8BD82F60}"/>
    <dgm:cxn modelId="{754AAB0A-5E97-4ED9-B260-653067485826}" type="presOf" srcId="{B8705E01-2245-4005-8819-3FA4997B693B}" destId="{10565E54-6D93-4F71-8885-2669B66A8A00}" srcOrd="0" destOrd="0" presId="urn:microsoft.com/office/officeart/2018/5/layout/IconCircleLabelList"/>
    <dgm:cxn modelId="{C787A07E-1512-4F35-83BD-B4620A1BB63F}" type="presOf" srcId="{4B79AFCD-579F-47A7-96B8-7E9BB7929056}" destId="{A4AD7699-7476-47F0-AC46-3E98069A6A6A}" srcOrd="0" destOrd="0" presId="urn:microsoft.com/office/officeart/2018/5/layout/IconCircleLabelList"/>
    <dgm:cxn modelId="{7616BF87-7860-489C-B82E-F6434AC5CBB9}" type="presOf" srcId="{C65F9837-08FE-4309-B8FA-D37356FA4273}" destId="{D60C2B39-208F-4413-A640-68FD7AF57D02}" srcOrd="0" destOrd="0" presId="urn:microsoft.com/office/officeart/2018/5/layout/IconCircleLabelList"/>
    <dgm:cxn modelId="{0BF9720F-02DC-4F56-8B75-647DC58DF8A6}" type="presParOf" srcId="{A4AD7699-7476-47F0-AC46-3E98069A6A6A}" destId="{87293C49-1ABB-4EB4-9FEB-B7EC0EE59AD9}" srcOrd="0" destOrd="0" presId="urn:microsoft.com/office/officeart/2018/5/layout/IconCircleLabelList"/>
    <dgm:cxn modelId="{CE761D20-25DF-48DA-83EA-B054D9997987}" type="presParOf" srcId="{87293C49-1ABB-4EB4-9FEB-B7EC0EE59AD9}" destId="{8935488D-D882-4245-8759-9C18725CE0C6}" srcOrd="0" destOrd="0" presId="urn:microsoft.com/office/officeart/2018/5/layout/IconCircleLabelList"/>
    <dgm:cxn modelId="{99B6347A-7973-41D3-A10A-F99F1B445BC0}" type="presParOf" srcId="{87293C49-1ABB-4EB4-9FEB-B7EC0EE59AD9}" destId="{2ED6E377-EAE1-44B5-8EEA-E3A0C1A9F787}" srcOrd="1" destOrd="0" presId="urn:microsoft.com/office/officeart/2018/5/layout/IconCircleLabelList"/>
    <dgm:cxn modelId="{89B7CDB9-3764-4BF7-8FDD-6DE4A5008D05}" type="presParOf" srcId="{87293C49-1ABB-4EB4-9FEB-B7EC0EE59AD9}" destId="{17019EC6-C7CF-4422-8553-CDAB5E2F4141}" srcOrd="2" destOrd="0" presId="urn:microsoft.com/office/officeart/2018/5/layout/IconCircleLabelList"/>
    <dgm:cxn modelId="{49C250C2-C0C6-4968-9187-7C88B50A1E02}" type="presParOf" srcId="{87293C49-1ABB-4EB4-9FEB-B7EC0EE59AD9}" destId="{D60C2B39-208F-4413-A640-68FD7AF57D02}" srcOrd="3" destOrd="0" presId="urn:microsoft.com/office/officeart/2018/5/layout/IconCircleLabelList"/>
    <dgm:cxn modelId="{5BF72EB1-9879-4311-B970-9A0F0EC9819F}" type="presParOf" srcId="{A4AD7699-7476-47F0-AC46-3E98069A6A6A}" destId="{FC22FBF5-7386-471D-8988-EA0549CAAC0B}" srcOrd="1" destOrd="0" presId="urn:microsoft.com/office/officeart/2018/5/layout/IconCircleLabelList"/>
    <dgm:cxn modelId="{33245007-B838-4FDA-8FEB-ED28387E2BB1}" type="presParOf" srcId="{A4AD7699-7476-47F0-AC46-3E98069A6A6A}" destId="{3D165544-96DF-4D7E-B826-A10274C3DC60}" srcOrd="2" destOrd="0" presId="urn:microsoft.com/office/officeart/2018/5/layout/IconCircleLabelList"/>
    <dgm:cxn modelId="{BF6336AF-B6B5-4EBD-A91E-33185E859E56}" type="presParOf" srcId="{3D165544-96DF-4D7E-B826-A10274C3DC60}" destId="{93DD901C-13FC-45E2-9631-169BBDF59B27}" srcOrd="0" destOrd="0" presId="urn:microsoft.com/office/officeart/2018/5/layout/IconCircleLabelList"/>
    <dgm:cxn modelId="{76EA3EF8-74E5-45EF-BA66-8DDF53259E2E}" type="presParOf" srcId="{3D165544-96DF-4D7E-B826-A10274C3DC60}" destId="{4AA8C258-EA54-4163-8360-81872F904FF5}" srcOrd="1" destOrd="0" presId="urn:microsoft.com/office/officeart/2018/5/layout/IconCircleLabelList"/>
    <dgm:cxn modelId="{0B51FE27-F37D-417B-8FF7-43B52E4C5B82}" type="presParOf" srcId="{3D165544-96DF-4D7E-B826-A10274C3DC60}" destId="{A1E1EF91-B57E-42AD-A7C5-36DCD767968E}" srcOrd="2" destOrd="0" presId="urn:microsoft.com/office/officeart/2018/5/layout/IconCircleLabelList"/>
    <dgm:cxn modelId="{0C6E7EB4-6D15-4445-B16B-97EF249F4020}" type="presParOf" srcId="{3D165544-96DF-4D7E-B826-A10274C3DC60}" destId="{10565E54-6D93-4F71-8885-2669B66A8A0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C01CFC50-F9FB-4E68-89F9-F06C46C523F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95266D8-9780-4F1D-B708-027E8B77AE65}">
      <dgm:prSet/>
      <dgm:spPr/>
      <dgm:t>
        <a:bodyPr/>
        <a:lstStyle/>
        <a:p>
          <a:r>
            <a:rPr lang="en-US" dirty="0">
              <a:solidFill>
                <a:schemeClr val="tx1"/>
              </a:solidFill>
            </a:rPr>
            <a:t>Brower Park and School Section Lake Veteran’s Park are equipped with an Art Barn for children’s activities.  </a:t>
          </a:r>
        </a:p>
      </dgm:t>
    </dgm:pt>
    <dgm:pt modelId="{9825761D-F0BC-489C-B394-5606250D2EAF}" type="parTrans" cxnId="{AF67A388-368A-400D-94BC-7FEA02E19551}">
      <dgm:prSet/>
      <dgm:spPr/>
      <dgm:t>
        <a:bodyPr/>
        <a:lstStyle/>
        <a:p>
          <a:endParaRPr lang="en-US"/>
        </a:p>
      </dgm:t>
    </dgm:pt>
    <dgm:pt modelId="{7BE148D3-5CC5-4624-8EC2-79BE029A4284}" type="sibTrans" cxnId="{AF67A388-368A-400D-94BC-7FEA02E19551}">
      <dgm:prSet/>
      <dgm:spPr/>
      <dgm:t>
        <a:bodyPr/>
        <a:lstStyle/>
        <a:p>
          <a:endParaRPr lang="en-US"/>
        </a:p>
      </dgm:t>
    </dgm:pt>
    <dgm:pt modelId="{5047BDA5-4479-4DF5-A467-1FCB97E4F820}">
      <dgm:prSet/>
      <dgm:spPr/>
      <dgm:t>
        <a:bodyPr/>
        <a:lstStyle/>
        <a:p>
          <a:r>
            <a:rPr lang="en-US" dirty="0">
              <a:solidFill>
                <a:schemeClr val="tx1"/>
              </a:solidFill>
            </a:rPr>
            <a:t>Activities should be posted throughout the park to notify guests.  </a:t>
          </a:r>
        </a:p>
      </dgm:t>
    </dgm:pt>
    <dgm:pt modelId="{ED8BCA79-DCA9-4FDF-9AED-8067F5F9B000}" type="parTrans" cxnId="{CE620119-01B8-4744-B699-4F899715564C}">
      <dgm:prSet/>
      <dgm:spPr/>
      <dgm:t>
        <a:bodyPr/>
        <a:lstStyle/>
        <a:p>
          <a:endParaRPr lang="en-US"/>
        </a:p>
      </dgm:t>
    </dgm:pt>
    <dgm:pt modelId="{34A01C3C-A257-4931-A033-47491CAAA667}" type="sibTrans" cxnId="{CE620119-01B8-4744-B699-4F899715564C}">
      <dgm:prSet/>
      <dgm:spPr/>
      <dgm:t>
        <a:bodyPr/>
        <a:lstStyle/>
        <a:p>
          <a:endParaRPr lang="en-US"/>
        </a:p>
      </dgm:t>
    </dgm:pt>
    <dgm:pt modelId="{F40B3901-6434-4AAE-8683-E8E357B2C1C3}" type="pres">
      <dgm:prSet presAssocID="{C01CFC50-F9FB-4E68-89F9-F06C46C523FE}" presName="root" presStyleCnt="0">
        <dgm:presLayoutVars>
          <dgm:dir/>
          <dgm:resizeHandles val="exact"/>
        </dgm:presLayoutVars>
      </dgm:prSet>
      <dgm:spPr/>
    </dgm:pt>
    <dgm:pt modelId="{7FE5E100-7B49-40AC-BFDA-BD4DFBB975F3}" type="pres">
      <dgm:prSet presAssocID="{895266D8-9780-4F1D-B708-027E8B77AE65}" presName="compNode" presStyleCnt="0"/>
      <dgm:spPr/>
    </dgm:pt>
    <dgm:pt modelId="{06BADEF8-B5F7-4AE6-BDEA-6ACC8D2DFEBE}" type="pres">
      <dgm:prSet presAssocID="{895266D8-9780-4F1D-B708-027E8B77AE65}" presName="bgRect" presStyleLbl="bgShp" presStyleIdx="0" presStyleCnt="2"/>
      <dgm:spPr/>
    </dgm:pt>
    <dgm:pt modelId="{CFF30D96-13F3-4386-A67C-048B6BE5B574}" type="pres">
      <dgm:prSet presAssocID="{895266D8-9780-4F1D-B708-027E8B77AE6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rk scene"/>
        </a:ext>
      </dgm:extLst>
    </dgm:pt>
    <dgm:pt modelId="{0088D452-CB08-4B60-A072-A3383CC39E86}" type="pres">
      <dgm:prSet presAssocID="{895266D8-9780-4F1D-B708-027E8B77AE65}" presName="spaceRect" presStyleCnt="0"/>
      <dgm:spPr/>
    </dgm:pt>
    <dgm:pt modelId="{4F90499A-6D46-4262-98B5-AB6933798C44}" type="pres">
      <dgm:prSet presAssocID="{895266D8-9780-4F1D-B708-027E8B77AE65}" presName="parTx" presStyleLbl="revTx" presStyleIdx="0" presStyleCnt="2">
        <dgm:presLayoutVars>
          <dgm:chMax val="0"/>
          <dgm:chPref val="0"/>
        </dgm:presLayoutVars>
      </dgm:prSet>
      <dgm:spPr/>
    </dgm:pt>
    <dgm:pt modelId="{FD2D8DE3-A9EC-40B7-9D0F-A19268D2F343}" type="pres">
      <dgm:prSet presAssocID="{7BE148D3-5CC5-4624-8EC2-79BE029A4284}" presName="sibTrans" presStyleCnt="0"/>
      <dgm:spPr/>
    </dgm:pt>
    <dgm:pt modelId="{B4EEB95D-BB22-45B2-9961-55A1C46EBE12}" type="pres">
      <dgm:prSet presAssocID="{5047BDA5-4479-4DF5-A467-1FCB97E4F820}" presName="compNode" presStyleCnt="0"/>
      <dgm:spPr/>
    </dgm:pt>
    <dgm:pt modelId="{2897536B-19CC-475F-814F-7791F510EDA1}" type="pres">
      <dgm:prSet presAssocID="{5047BDA5-4479-4DF5-A467-1FCB97E4F820}" presName="bgRect" presStyleLbl="bgShp" presStyleIdx="1" presStyleCnt="2"/>
      <dgm:spPr/>
    </dgm:pt>
    <dgm:pt modelId="{B2AB9B5F-33CC-4FEC-931A-35B99AB00F34}" type="pres">
      <dgm:prSet presAssocID="{5047BDA5-4479-4DF5-A467-1FCB97E4F82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cnic Table"/>
        </a:ext>
      </dgm:extLst>
    </dgm:pt>
    <dgm:pt modelId="{9AFC4BDA-D33D-4FF7-8401-E3279A453D71}" type="pres">
      <dgm:prSet presAssocID="{5047BDA5-4479-4DF5-A467-1FCB97E4F820}" presName="spaceRect" presStyleCnt="0"/>
      <dgm:spPr/>
    </dgm:pt>
    <dgm:pt modelId="{B90FD760-3249-44BF-88EB-C81E6F535950}" type="pres">
      <dgm:prSet presAssocID="{5047BDA5-4479-4DF5-A467-1FCB97E4F820}" presName="parTx" presStyleLbl="revTx" presStyleIdx="1" presStyleCnt="2">
        <dgm:presLayoutVars>
          <dgm:chMax val="0"/>
          <dgm:chPref val="0"/>
        </dgm:presLayoutVars>
      </dgm:prSet>
      <dgm:spPr/>
    </dgm:pt>
  </dgm:ptLst>
  <dgm:cxnLst>
    <dgm:cxn modelId="{29E2C20F-0BC5-480E-B52C-8A9188477379}" type="presOf" srcId="{C01CFC50-F9FB-4E68-89F9-F06C46C523FE}" destId="{F40B3901-6434-4AAE-8683-E8E357B2C1C3}" srcOrd="0" destOrd="0" presId="urn:microsoft.com/office/officeart/2018/2/layout/IconVerticalSolidList"/>
    <dgm:cxn modelId="{CE620119-01B8-4744-B699-4F899715564C}" srcId="{C01CFC50-F9FB-4E68-89F9-F06C46C523FE}" destId="{5047BDA5-4479-4DF5-A467-1FCB97E4F820}" srcOrd="1" destOrd="0" parTransId="{ED8BCA79-DCA9-4FDF-9AED-8067F5F9B000}" sibTransId="{34A01C3C-A257-4931-A033-47491CAAA667}"/>
    <dgm:cxn modelId="{AF67A388-368A-400D-94BC-7FEA02E19551}" srcId="{C01CFC50-F9FB-4E68-89F9-F06C46C523FE}" destId="{895266D8-9780-4F1D-B708-027E8B77AE65}" srcOrd="0" destOrd="0" parTransId="{9825761D-F0BC-489C-B394-5606250D2EAF}" sibTransId="{7BE148D3-5CC5-4624-8EC2-79BE029A4284}"/>
    <dgm:cxn modelId="{28C5CAC0-B310-4083-BEFC-51EDF8F2220F}" type="presOf" srcId="{5047BDA5-4479-4DF5-A467-1FCB97E4F820}" destId="{B90FD760-3249-44BF-88EB-C81E6F535950}" srcOrd="0" destOrd="0" presId="urn:microsoft.com/office/officeart/2018/2/layout/IconVerticalSolidList"/>
    <dgm:cxn modelId="{BD6B4AC3-858C-4D66-8CE4-97C6A580C0C1}" type="presOf" srcId="{895266D8-9780-4F1D-B708-027E8B77AE65}" destId="{4F90499A-6D46-4262-98B5-AB6933798C44}" srcOrd="0" destOrd="0" presId="urn:microsoft.com/office/officeart/2018/2/layout/IconVerticalSolidList"/>
    <dgm:cxn modelId="{B89F0578-FE2C-4FEA-8691-CBCCE7093221}" type="presParOf" srcId="{F40B3901-6434-4AAE-8683-E8E357B2C1C3}" destId="{7FE5E100-7B49-40AC-BFDA-BD4DFBB975F3}" srcOrd="0" destOrd="0" presId="urn:microsoft.com/office/officeart/2018/2/layout/IconVerticalSolidList"/>
    <dgm:cxn modelId="{CE5C3C68-8745-43F2-AA6B-F083A95FD7E6}" type="presParOf" srcId="{7FE5E100-7B49-40AC-BFDA-BD4DFBB975F3}" destId="{06BADEF8-B5F7-4AE6-BDEA-6ACC8D2DFEBE}" srcOrd="0" destOrd="0" presId="urn:microsoft.com/office/officeart/2018/2/layout/IconVerticalSolidList"/>
    <dgm:cxn modelId="{2558F864-AC63-4AE5-9535-EFF3C8654235}" type="presParOf" srcId="{7FE5E100-7B49-40AC-BFDA-BD4DFBB975F3}" destId="{CFF30D96-13F3-4386-A67C-048B6BE5B574}" srcOrd="1" destOrd="0" presId="urn:microsoft.com/office/officeart/2018/2/layout/IconVerticalSolidList"/>
    <dgm:cxn modelId="{4EFCEC4E-5B86-4AEC-8A71-3F07091EF471}" type="presParOf" srcId="{7FE5E100-7B49-40AC-BFDA-BD4DFBB975F3}" destId="{0088D452-CB08-4B60-A072-A3383CC39E86}" srcOrd="2" destOrd="0" presId="urn:microsoft.com/office/officeart/2018/2/layout/IconVerticalSolidList"/>
    <dgm:cxn modelId="{E390C3F4-4538-46D2-96B6-4A5A7B81BF15}" type="presParOf" srcId="{7FE5E100-7B49-40AC-BFDA-BD4DFBB975F3}" destId="{4F90499A-6D46-4262-98B5-AB6933798C44}" srcOrd="3" destOrd="0" presId="urn:microsoft.com/office/officeart/2018/2/layout/IconVerticalSolidList"/>
    <dgm:cxn modelId="{2C459C48-DAF4-41D4-AB2D-4B008393CAFE}" type="presParOf" srcId="{F40B3901-6434-4AAE-8683-E8E357B2C1C3}" destId="{FD2D8DE3-A9EC-40B7-9D0F-A19268D2F343}" srcOrd="1" destOrd="0" presId="urn:microsoft.com/office/officeart/2018/2/layout/IconVerticalSolidList"/>
    <dgm:cxn modelId="{11FA4092-E713-4C6C-92E3-D767E5F4C52B}" type="presParOf" srcId="{F40B3901-6434-4AAE-8683-E8E357B2C1C3}" destId="{B4EEB95D-BB22-45B2-9961-55A1C46EBE12}" srcOrd="2" destOrd="0" presId="urn:microsoft.com/office/officeart/2018/2/layout/IconVerticalSolidList"/>
    <dgm:cxn modelId="{B8AA9491-91DA-4E4B-BCEA-B97F640691F1}" type="presParOf" srcId="{B4EEB95D-BB22-45B2-9961-55A1C46EBE12}" destId="{2897536B-19CC-475F-814F-7791F510EDA1}" srcOrd="0" destOrd="0" presId="urn:microsoft.com/office/officeart/2018/2/layout/IconVerticalSolidList"/>
    <dgm:cxn modelId="{22F7F1C2-1B29-48CB-98FC-CC42A8C09487}" type="presParOf" srcId="{B4EEB95D-BB22-45B2-9961-55A1C46EBE12}" destId="{B2AB9B5F-33CC-4FEC-931A-35B99AB00F34}" srcOrd="1" destOrd="0" presId="urn:microsoft.com/office/officeart/2018/2/layout/IconVerticalSolidList"/>
    <dgm:cxn modelId="{FB1306F0-0DB7-45DE-80CB-E3122B70447F}" type="presParOf" srcId="{B4EEB95D-BB22-45B2-9961-55A1C46EBE12}" destId="{9AFC4BDA-D33D-4FF7-8401-E3279A453D71}" srcOrd="2" destOrd="0" presId="urn:microsoft.com/office/officeart/2018/2/layout/IconVerticalSolidList"/>
    <dgm:cxn modelId="{A2E931C3-B97D-4D7F-B1E1-B8EE46A17AE5}" type="presParOf" srcId="{B4EEB95D-BB22-45B2-9961-55A1C46EBE12}" destId="{B90FD760-3249-44BF-88EB-C81E6F53595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CED3DCDE-7972-4182-8C5D-6664EB4037BC}"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3408DCA-FBEF-490A-8DD1-F1420DFFEE0F}">
      <dgm:prSet/>
      <dgm:spPr/>
      <dgm:t>
        <a:bodyPr/>
        <a:lstStyle/>
        <a:p>
          <a:r>
            <a:rPr lang="en-US"/>
            <a:t>Brower and School Section have a license to show motion pictures.</a:t>
          </a:r>
        </a:p>
      </dgm:t>
    </dgm:pt>
    <dgm:pt modelId="{47B425B9-46E5-43D0-AEA2-2999E4703ED1}" type="parTrans" cxnId="{E47EB18E-BD87-4178-8CAB-0A412577285D}">
      <dgm:prSet/>
      <dgm:spPr/>
      <dgm:t>
        <a:bodyPr/>
        <a:lstStyle/>
        <a:p>
          <a:endParaRPr lang="en-US"/>
        </a:p>
      </dgm:t>
    </dgm:pt>
    <dgm:pt modelId="{F4942E2B-4C57-4989-A6D7-FFE398282288}" type="sibTrans" cxnId="{E47EB18E-BD87-4178-8CAB-0A412577285D}">
      <dgm:prSet/>
      <dgm:spPr/>
      <dgm:t>
        <a:bodyPr/>
        <a:lstStyle/>
        <a:p>
          <a:endParaRPr lang="en-US"/>
        </a:p>
      </dgm:t>
    </dgm:pt>
    <dgm:pt modelId="{737EA02E-F66D-4FC1-BC5F-BF782083825B}">
      <dgm:prSet/>
      <dgm:spPr/>
      <dgm:t>
        <a:bodyPr/>
        <a:lstStyle/>
        <a:p>
          <a:r>
            <a:rPr lang="en-US"/>
            <a:t>G-Rated movies may be shown with no prior notice.  A movie night which is promoted in the park ahead of time may show PG-Rated movies.  </a:t>
          </a:r>
        </a:p>
      </dgm:t>
    </dgm:pt>
    <dgm:pt modelId="{EAAAE3A6-3AED-4701-BD0B-17365E96C30E}" type="parTrans" cxnId="{C31E6CAC-4D0E-4111-8B12-3A8F2E83CCD4}">
      <dgm:prSet/>
      <dgm:spPr/>
      <dgm:t>
        <a:bodyPr/>
        <a:lstStyle/>
        <a:p>
          <a:endParaRPr lang="en-US"/>
        </a:p>
      </dgm:t>
    </dgm:pt>
    <dgm:pt modelId="{CC918363-B4A0-4007-9465-7178DD92C528}" type="sibTrans" cxnId="{C31E6CAC-4D0E-4111-8B12-3A8F2E83CCD4}">
      <dgm:prSet/>
      <dgm:spPr/>
      <dgm:t>
        <a:bodyPr/>
        <a:lstStyle/>
        <a:p>
          <a:endParaRPr lang="en-US"/>
        </a:p>
      </dgm:t>
    </dgm:pt>
    <dgm:pt modelId="{38099F45-7750-4354-A9D6-0E2F66456227}" type="pres">
      <dgm:prSet presAssocID="{CED3DCDE-7972-4182-8C5D-6664EB4037BC}" presName="root" presStyleCnt="0">
        <dgm:presLayoutVars>
          <dgm:dir/>
          <dgm:resizeHandles val="exact"/>
        </dgm:presLayoutVars>
      </dgm:prSet>
      <dgm:spPr/>
    </dgm:pt>
    <dgm:pt modelId="{D6BE6608-359C-421E-9803-3A9A75D927CF}" type="pres">
      <dgm:prSet presAssocID="{CED3DCDE-7972-4182-8C5D-6664EB4037BC}" presName="container" presStyleCnt="0">
        <dgm:presLayoutVars>
          <dgm:dir/>
          <dgm:resizeHandles val="exact"/>
        </dgm:presLayoutVars>
      </dgm:prSet>
      <dgm:spPr/>
    </dgm:pt>
    <dgm:pt modelId="{F9A2B3A5-BA8E-4497-9774-B9C31168BE19}" type="pres">
      <dgm:prSet presAssocID="{F3408DCA-FBEF-490A-8DD1-F1420DFFEE0F}" presName="compNode" presStyleCnt="0"/>
      <dgm:spPr/>
    </dgm:pt>
    <dgm:pt modelId="{E52C9C10-EF56-4850-AA9C-BA0921F472DB}" type="pres">
      <dgm:prSet presAssocID="{F3408DCA-FBEF-490A-8DD1-F1420DFFEE0F}" presName="iconBgRect" presStyleLbl="bgShp" presStyleIdx="0" presStyleCnt="2"/>
      <dgm:spPr/>
    </dgm:pt>
    <dgm:pt modelId="{7C4DFE51-26CE-41A1-AE84-E1B7A7C834D7}" type="pres">
      <dgm:prSet presAssocID="{F3408DCA-FBEF-490A-8DD1-F1420DFFEE0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heatre"/>
        </a:ext>
      </dgm:extLst>
    </dgm:pt>
    <dgm:pt modelId="{D2A84FD1-68F5-4124-A8AF-A21996C17083}" type="pres">
      <dgm:prSet presAssocID="{F3408DCA-FBEF-490A-8DD1-F1420DFFEE0F}" presName="spaceRect" presStyleCnt="0"/>
      <dgm:spPr/>
    </dgm:pt>
    <dgm:pt modelId="{449DD5FA-910E-4E51-B9C6-4E8FF6747A4A}" type="pres">
      <dgm:prSet presAssocID="{F3408DCA-FBEF-490A-8DD1-F1420DFFEE0F}" presName="textRect" presStyleLbl="revTx" presStyleIdx="0" presStyleCnt="2">
        <dgm:presLayoutVars>
          <dgm:chMax val="1"/>
          <dgm:chPref val="1"/>
        </dgm:presLayoutVars>
      </dgm:prSet>
      <dgm:spPr/>
    </dgm:pt>
    <dgm:pt modelId="{AE023540-A998-4E8D-89C6-FE4D181C1974}" type="pres">
      <dgm:prSet presAssocID="{F4942E2B-4C57-4989-A6D7-FFE398282288}" presName="sibTrans" presStyleLbl="sibTrans2D1" presStyleIdx="0" presStyleCnt="0"/>
      <dgm:spPr/>
    </dgm:pt>
    <dgm:pt modelId="{FA9E3746-4144-4EAD-9C35-66533C7449D4}" type="pres">
      <dgm:prSet presAssocID="{737EA02E-F66D-4FC1-BC5F-BF782083825B}" presName="compNode" presStyleCnt="0"/>
      <dgm:spPr/>
    </dgm:pt>
    <dgm:pt modelId="{F0530EAB-805E-4FA0-ABE1-FAEA8E6254B0}" type="pres">
      <dgm:prSet presAssocID="{737EA02E-F66D-4FC1-BC5F-BF782083825B}" presName="iconBgRect" presStyleLbl="bgShp" presStyleIdx="1" presStyleCnt="2"/>
      <dgm:spPr/>
    </dgm:pt>
    <dgm:pt modelId="{55A55474-0DDB-4E9C-8364-ABE796D2A03F}" type="pres">
      <dgm:prSet presAssocID="{737EA02E-F66D-4FC1-BC5F-BF782083825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lm reel"/>
        </a:ext>
      </dgm:extLst>
    </dgm:pt>
    <dgm:pt modelId="{C3AD07A8-77A0-499C-BAEF-CA9A3FF1A7D5}" type="pres">
      <dgm:prSet presAssocID="{737EA02E-F66D-4FC1-BC5F-BF782083825B}" presName="spaceRect" presStyleCnt="0"/>
      <dgm:spPr/>
    </dgm:pt>
    <dgm:pt modelId="{CEDFDD6C-AEE7-4208-8572-0CDE001A042A}" type="pres">
      <dgm:prSet presAssocID="{737EA02E-F66D-4FC1-BC5F-BF782083825B}" presName="textRect" presStyleLbl="revTx" presStyleIdx="1" presStyleCnt="2">
        <dgm:presLayoutVars>
          <dgm:chMax val="1"/>
          <dgm:chPref val="1"/>
        </dgm:presLayoutVars>
      </dgm:prSet>
      <dgm:spPr/>
    </dgm:pt>
  </dgm:ptLst>
  <dgm:cxnLst>
    <dgm:cxn modelId="{6519C95C-477E-4157-BD78-6DD136E5B01A}" type="presOf" srcId="{F3408DCA-FBEF-490A-8DD1-F1420DFFEE0F}" destId="{449DD5FA-910E-4E51-B9C6-4E8FF6747A4A}" srcOrd="0" destOrd="0" presId="urn:microsoft.com/office/officeart/2018/2/layout/IconCircleList"/>
    <dgm:cxn modelId="{D7C0F947-243E-434A-968F-81CE6DE2DBB9}" type="presOf" srcId="{737EA02E-F66D-4FC1-BC5F-BF782083825B}" destId="{CEDFDD6C-AEE7-4208-8572-0CDE001A042A}" srcOrd="0" destOrd="0" presId="urn:microsoft.com/office/officeart/2018/2/layout/IconCircleList"/>
    <dgm:cxn modelId="{8FB7144D-C7AB-4211-B678-96A68DD82E85}" type="presOf" srcId="{CED3DCDE-7972-4182-8C5D-6664EB4037BC}" destId="{38099F45-7750-4354-A9D6-0E2F66456227}" srcOrd="0" destOrd="0" presId="urn:microsoft.com/office/officeart/2018/2/layout/IconCircleList"/>
    <dgm:cxn modelId="{E47EB18E-BD87-4178-8CAB-0A412577285D}" srcId="{CED3DCDE-7972-4182-8C5D-6664EB4037BC}" destId="{F3408DCA-FBEF-490A-8DD1-F1420DFFEE0F}" srcOrd="0" destOrd="0" parTransId="{47B425B9-46E5-43D0-AEA2-2999E4703ED1}" sibTransId="{F4942E2B-4C57-4989-A6D7-FFE398282288}"/>
    <dgm:cxn modelId="{C31E6CAC-4D0E-4111-8B12-3A8F2E83CCD4}" srcId="{CED3DCDE-7972-4182-8C5D-6664EB4037BC}" destId="{737EA02E-F66D-4FC1-BC5F-BF782083825B}" srcOrd="1" destOrd="0" parTransId="{EAAAE3A6-3AED-4701-BD0B-17365E96C30E}" sibTransId="{CC918363-B4A0-4007-9465-7178DD92C528}"/>
    <dgm:cxn modelId="{ABE634D7-03E4-492D-BEF2-1562F86AA397}" type="presOf" srcId="{F4942E2B-4C57-4989-A6D7-FFE398282288}" destId="{AE023540-A998-4E8D-89C6-FE4D181C1974}" srcOrd="0" destOrd="0" presId="urn:microsoft.com/office/officeart/2018/2/layout/IconCircleList"/>
    <dgm:cxn modelId="{9A870277-2B28-4AFD-B748-BECE71B8D61C}" type="presParOf" srcId="{38099F45-7750-4354-A9D6-0E2F66456227}" destId="{D6BE6608-359C-421E-9803-3A9A75D927CF}" srcOrd="0" destOrd="0" presId="urn:microsoft.com/office/officeart/2018/2/layout/IconCircleList"/>
    <dgm:cxn modelId="{D2315D96-6841-471D-82A8-289F2E620A63}" type="presParOf" srcId="{D6BE6608-359C-421E-9803-3A9A75D927CF}" destId="{F9A2B3A5-BA8E-4497-9774-B9C31168BE19}" srcOrd="0" destOrd="0" presId="urn:microsoft.com/office/officeart/2018/2/layout/IconCircleList"/>
    <dgm:cxn modelId="{014B7FD3-7C12-47EB-8BAD-C7A0D2849E00}" type="presParOf" srcId="{F9A2B3A5-BA8E-4497-9774-B9C31168BE19}" destId="{E52C9C10-EF56-4850-AA9C-BA0921F472DB}" srcOrd="0" destOrd="0" presId="urn:microsoft.com/office/officeart/2018/2/layout/IconCircleList"/>
    <dgm:cxn modelId="{57430AB2-5D82-4C45-81CF-06D22BDF604D}" type="presParOf" srcId="{F9A2B3A5-BA8E-4497-9774-B9C31168BE19}" destId="{7C4DFE51-26CE-41A1-AE84-E1B7A7C834D7}" srcOrd="1" destOrd="0" presId="urn:microsoft.com/office/officeart/2018/2/layout/IconCircleList"/>
    <dgm:cxn modelId="{81A13667-D178-48C4-B30F-5FF292A0EC9E}" type="presParOf" srcId="{F9A2B3A5-BA8E-4497-9774-B9C31168BE19}" destId="{D2A84FD1-68F5-4124-A8AF-A21996C17083}" srcOrd="2" destOrd="0" presId="urn:microsoft.com/office/officeart/2018/2/layout/IconCircleList"/>
    <dgm:cxn modelId="{8096C052-B1DA-4206-8F55-88749BACE459}" type="presParOf" srcId="{F9A2B3A5-BA8E-4497-9774-B9C31168BE19}" destId="{449DD5FA-910E-4E51-B9C6-4E8FF6747A4A}" srcOrd="3" destOrd="0" presId="urn:microsoft.com/office/officeart/2018/2/layout/IconCircleList"/>
    <dgm:cxn modelId="{6B05B3E5-DDAC-4053-B436-8CE2A9A5B38D}" type="presParOf" srcId="{D6BE6608-359C-421E-9803-3A9A75D927CF}" destId="{AE023540-A998-4E8D-89C6-FE4D181C1974}" srcOrd="1" destOrd="0" presId="urn:microsoft.com/office/officeart/2018/2/layout/IconCircleList"/>
    <dgm:cxn modelId="{D1C1E426-99B9-4E1E-8EEB-80BDCA0C290E}" type="presParOf" srcId="{D6BE6608-359C-421E-9803-3A9A75D927CF}" destId="{FA9E3746-4144-4EAD-9C35-66533C7449D4}" srcOrd="2" destOrd="0" presId="urn:microsoft.com/office/officeart/2018/2/layout/IconCircleList"/>
    <dgm:cxn modelId="{E45E4F13-D64E-43D9-8369-C0F3C5935EE6}" type="presParOf" srcId="{FA9E3746-4144-4EAD-9C35-66533C7449D4}" destId="{F0530EAB-805E-4FA0-ABE1-FAEA8E6254B0}" srcOrd="0" destOrd="0" presId="urn:microsoft.com/office/officeart/2018/2/layout/IconCircleList"/>
    <dgm:cxn modelId="{FD5B82A0-03E3-4401-9D0E-B444A4784D02}" type="presParOf" srcId="{FA9E3746-4144-4EAD-9C35-66533C7449D4}" destId="{55A55474-0DDB-4E9C-8364-ABE796D2A03F}" srcOrd="1" destOrd="0" presId="urn:microsoft.com/office/officeart/2018/2/layout/IconCircleList"/>
    <dgm:cxn modelId="{7AD0AF86-589F-4628-90EA-155461F56A4A}" type="presParOf" srcId="{FA9E3746-4144-4EAD-9C35-66533C7449D4}" destId="{C3AD07A8-77A0-499C-BAEF-CA9A3FF1A7D5}" srcOrd="2" destOrd="0" presId="urn:microsoft.com/office/officeart/2018/2/layout/IconCircleList"/>
    <dgm:cxn modelId="{681A536D-7A70-4565-9D86-3009CC150806}" type="presParOf" srcId="{FA9E3746-4144-4EAD-9C35-66533C7449D4}" destId="{CEDFDD6C-AEE7-4208-8572-0CDE001A042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EC3C2091-31F9-4D87-912C-C1B5484E310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00209BE-BE89-4F44-AEDA-84F256F24663}">
      <dgm:prSet/>
      <dgm:spPr/>
      <dgm:t>
        <a:bodyPr/>
        <a:lstStyle/>
        <a:p>
          <a:pPr>
            <a:lnSpc>
              <a:spcPct val="100000"/>
            </a:lnSpc>
          </a:pPr>
          <a:r>
            <a:rPr lang="en-US"/>
            <a:t>Create labeled bins for pop can donations in the park</a:t>
          </a:r>
        </a:p>
      </dgm:t>
    </dgm:pt>
    <dgm:pt modelId="{AAE00600-167D-4E9C-9F42-33A4D57798F5}" type="parTrans" cxnId="{7030BFE6-BC49-4AF7-B916-CE9E83AE13FD}">
      <dgm:prSet/>
      <dgm:spPr/>
      <dgm:t>
        <a:bodyPr/>
        <a:lstStyle/>
        <a:p>
          <a:endParaRPr lang="en-US"/>
        </a:p>
      </dgm:t>
    </dgm:pt>
    <dgm:pt modelId="{C8F12B78-E500-45E1-8745-7BD129B69DBC}" type="sibTrans" cxnId="{7030BFE6-BC49-4AF7-B916-CE9E83AE13FD}">
      <dgm:prSet/>
      <dgm:spPr/>
      <dgm:t>
        <a:bodyPr/>
        <a:lstStyle/>
        <a:p>
          <a:endParaRPr lang="en-US"/>
        </a:p>
      </dgm:t>
    </dgm:pt>
    <dgm:pt modelId="{E91B72F6-7F9E-44BE-AA95-F76898474110}">
      <dgm:prSet/>
      <dgm:spPr/>
      <dgm:t>
        <a:bodyPr/>
        <a:lstStyle/>
        <a:p>
          <a:pPr>
            <a:lnSpc>
              <a:spcPct val="100000"/>
            </a:lnSpc>
          </a:pPr>
          <a:r>
            <a:rPr lang="en-US" dirty="0"/>
            <a:t>Any pop cans collected by the parks can be taken to the store and turned in for the deposit.  </a:t>
          </a:r>
        </a:p>
      </dgm:t>
    </dgm:pt>
    <dgm:pt modelId="{819DDC3A-D432-4E8E-BCCD-4E0DE55EDF2D}" type="parTrans" cxnId="{92A62951-D3DA-48C4-9C70-014DB6E496CB}">
      <dgm:prSet/>
      <dgm:spPr/>
      <dgm:t>
        <a:bodyPr/>
        <a:lstStyle/>
        <a:p>
          <a:endParaRPr lang="en-US"/>
        </a:p>
      </dgm:t>
    </dgm:pt>
    <dgm:pt modelId="{BBED616D-0851-4AA4-8342-D1874C72F170}" type="sibTrans" cxnId="{92A62951-D3DA-48C4-9C70-014DB6E496CB}">
      <dgm:prSet/>
      <dgm:spPr/>
      <dgm:t>
        <a:bodyPr/>
        <a:lstStyle/>
        <a:p>
          <a:endParaRPr lang="en-US"/>
        </a:p>
      </dgm:t>
    </dgm:pt>
    <dgm:pt modelId="{0CC56F60-00A8-4253-A982-F8904E84A93D}">
      <dgm:prSet/>
      <dgm:spPr/>
      <dgm:t>
        <a:bodyPr/>
        <a:lstStyle/>
        <a:p>
          <a:pPr>
            <a:lnSpc>
              <a:spcPct val="100000"/>
            </a:lnSpc>
          </a:pPr>
          <a:r>
            <a:rPr lang="en-US"/>
            <a:t>Money may be used to purchase supplies for children’s activities.  </a:t>
          </a:r>
        </a:p>
      </dgm:t>
    </dgm:pt>
    <dgm:pt modelId="{8FDE6D1C-35A4-4CA8-AAEE-7869D1C9874C}" type="parTrans" cxnId="{0067B304-5B7E-4261-BE56-7A76A82F1C94}">
      <dgm:prSet/>
      <dgm:spPr/>
      <dgm:t>
        <a:bodyPr/>
        <a:lstStyle/>
        <a:p>
          <a:endParaRPr lang="en-US"/>
        </a:p>
      </dgm:t>
    </dgm:pt>
    <dgm:pt modelId="{752CB118-819F-48BD-8D2A-5FC742005FAD}" type="sibTrans" cxnId="{0067B304-5B7E-4261-BE56-7A76A82F1C94}">
      <dgm:prSet/>
      <dgm:spPr/>
      <dgm:t>
        <a:bodyPr/>
        <a:lstStyle/>
        <a:p>
          <a:endParaRPr lang="en-US"/>
        </a:p>
      </dgm:t>
    </dgm:pt>
    <dgm:pt modelId="{13796B53-AF80-4ADB-8326-ACD7DAD4D3FD}">
      <dgm:prSet/>
      <dgm:spPr/>
      <dgm:t>
        <a:bodyPr/>
        <a:lstStyle/>
        <a:p>
          <a:pPr>
            <a:lnSpc>
              <a:spcPct val="100000"/>
            </a:lnSpc>
          </a:pPr>
          <a:r>
            <a:rPr lang="en-US"/>
            <a:t>Receipts should be turned  in to the administrative office with weekly paperwork.</a:t>
          </a:r>
        </a:p>
      </dgm:t>
    </dgm:pt>
    <dgm:pt modelId="{F19A37F3-DBDB-467C-BDD5-B78D05B75288}" type="parTrans" cxnId="{B3BA5C4A-B035-4DE0-912F-A648C93118ED}">
      <dgm:prSet/>
      <dgm:spPr/>
      <dgm:t>
        <a:bodyPr/>
        <a:lstStyle/>
        <a:p>
          <a:endParaRPr lang="en-US"/>
        </a:p>
      </dgm:t>
    </dgm:pt>
    <dgm:pt modelId="{DDE57083-3AD0-4896-B62C-409AD772DEE5}" type="sibTrans" cxnId="{B3BA5C4A-B035-4DE0-912F-A648C93118ED}">
      <dgm:prSet/>
      <dgm:spPr/>
      <dgm:t>
        <a:bodyPr/>
        <a:lstStyle/>
        <a:p>
          <a:endParaRPr lang="en-US"/>
        </a:p>
      </dgm:t>
    </dgm:pt>
    <dgm:pt modelId="{AD3FDDEA-F268-4DE5-8BCB-E3511FB65ECD}" type="pres">
      <dgm:prSet presAssocID="{EC3C2091-31F9-4D87-912C-C1B5484E3106}" presName="root" presStyleCnt="0">
        <dgm:presLayoutVars>
          <dgm:dir/>
          <dgm:resizeHandles val="exact"/>
        </dgm:presLayoutVars>
      </dgm:prSet>
      <dgm:spPr/>
    </dgm:pt>
    <dgm:pt modelId="{1E32C5A8-EC72-4CE2-92CF-7779C29F773B}" type="pres">
      <dgm:prSet presAssocID="{A00209BE-BE89-4F44-AEDA-84F256F24663}" presName="compNode" presStyleCnt="0"/>
      <dgm:spPr/>
    </dgm:pt>
    <dgm:pt modelId="{34926D18-FB46-4732-9290-995CF192EE59}" type="pres">
      <dgm:prSet presAssocID="{A00209BE-BE89-4F44-AEDA-84F256F24663}" presName="bgRect" presStyleLbl="bgShp" presStyleIdx="0" presStyleCnt="4"/>
      <dgm:spPr/>
    </dgm:pt>
    <dgm:pt modelId="{1B4BD4CE-4358-4FBA-9C76-EAFD20183D34}" type="pres">
      <dgm:prSet presAssocID="{A00209BE-BE89-4F44-AEDA-84F256F2466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icnic Table"/>
        </a:ext>
      </dgm:extLst>
    </dgm:pt>
    <dgm:pt modelId="{23A35597-0795-413C-8CAF-CC7680D67BB2}" type="pres">
      <dgm:prSet presAssocID="{A00209BE-BE89-4F44-AEDA-84F256F24663}" presName="spaceRect" presStyleCnt="0"/>
      <dgm:spPr/>
    </dgm:pt>
    <dgm:pt modelId="{90B8D308-74D8-49CD-A423-406C7B130A2D}" type="pres">
      <dgm:prSet presAssocID="{A00209BE-BE89-4F44-AEDA-84F256F24663}" presName="parTx" presStyleLbl="revTx" presStyleIdx="0" presStyleCnt="4">
        <dgm:presLayoutVars>
          <dgm:chMax val="0"/>
          <dgm:chPref val="0"/>
        </dgm:presLayoutVars>
      </dgm:prSet>
      <dgm:spPr/>
    </dgm:pt>
    <dgm:pt modelId="{5B4CD881-4F3C-4DE3-831D-5F613CB362B7}" type="pres">
      <dgm:prSet presAssocID="{C8F12B78-E500-45E1-8745-7BD129B69DBC}" presName="sibTrans" presStyleCnt="0"/>
      <dgm:spPr/>
    </dgm:pt>
    <dgm:pt modelId="{CA8FF1E3-85E4-4105-9DF4-B3BE8FA87571}" type="pres">
      <dgm:prSet presAssocID="{E91B72F6-7F9E-44BE-AA95-F76898474110}" presName="compNode" presStyleCnt="0"/>
      <dgm:spPr/>
    </dgm:pt>
    <dgm:pt modelId="{60D459B6-7F1B-4D17-8A9C-A76DB9125BDB}" type="pres">
      <dgm:prSet presAssocID="{E91B72F6-7F9E-44BE-AA95-F76898474110}" presName="bgRect" presStyleLbl="bgShp" presStyleIdx="1" presStyleCnt="4"/>
      <dgm:spPr/>
    </dgm:pt>
    <dgm:pt modelId="{F093B05B-3BB5-44B0-ABAC-7B13F90C265E}" type="pres">
      <dgm:prSet presAssocID="{E91B72F6-7F9E-44BE-AA95-F7689847411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osk"/>
        </a:ext>
      </dgm:extLst>
    </dgm:pt>
    <dgm:pt modelId="{EC72B2FD-258F-441C-B4C8-D11A920523A0}" type="pres">
      <dgm:prSet presAssocID="{E91B72F6-7F9E-44BE-AA95-F76898474110}" presName="spaceRect" presStyleCnt="0"/>
      <dgm:spPr/>
    </dgm:pt>
    <dgm:pt modelId="{A1019800-63F7-4658-AEED-92E8BCEA554D}" type="pres">
      <dgm:prSet presAssocID="{E91B72F6-7F9E-44BE-AA95-F76898474110}" presName="parTx" presStyleLbl="revTx" presStyleIdx="1" presStyleCnt="4">
        <dgm:presLayoutVars>
          <dgm:chMax val="0"/>
          <dgm:chPref val="0"/>
        </dgm:presLayoutVars>
      </dgm:prSet>
      <dgm:spPr/>
    </dgm:pt>
    <dgm:pt modelId="{63C9100A-49EE-4619-8132-CA774880B67F}" type="pres">
      <dgm:prSet presAssocID="{BBED616D-0851-4AA4-8342-D1874C72F170}" presName="sibTrans" presStyleCnt="0"/>
      <dgm:spPr/>
    </dgm:pt>
    <dgm:pt modelId="{3513F2DC-9AF8-4B89-AA74-4BEE2FAADBA4}" type="pres">
      <dgm:prSet presAssocID="{0CC56F60-00A8-4253-A982-F8904E84A93D}" presName="compNode" presStyleCnt="0"/>
      <dgm:spPr/>
    </dgm:pt>
    <dgm:pt modelId="{A51312C8-BD01-47AD-8966-055F2B77F41F}" type="pres">
      <dgm:prSet presAssocID="{0CC56F60-00A8-4253-A982-F8904E84A93D}" presName="bgRect" presStyleLbl="bgShp" presStyleIdx="2" presStyleCnt="4"/>
      <dgm:spPr/>
    </dgm:pt>
    <dgm:pt modelId="{EE744C7C-A9B5-4707-A08F-DBCC9EDEF189}" type="pres">
      <dgm:prSet presAssocID="{0CC56F60-00A8-4253-A982-F8904E84A93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Piggy Bank"/>
        </a:ext>
      </dgm:extLst>
    </dgm:pt>
    <dgm:pt modelId="{049E21BF-DD9B-46FA-B6A3-43F6FC58D375}" type="pres">
      <dgm:prSet presAssocID="{0CC56F60-00A8-4253-A982-F8904E84A93D}" presName="spaceRect" presStyleCnt="0"/>
      <dgm:spPr/>
    </dgm:pt>
    <dgm:pt modelId="{082CFF13-5767-4DB4-B0D1-65B1E5F2A245}" type="pres">
      <dgm:prSet presAssocID="{0CC56F60-00A8-4253-A982-F8904E84A93D}" presName="parTx" presStyleLbl="revTx" presStyleIdx="2" presStyleCnt="4">
        <dgm:presLayoutVars>
          <dgm:chMax val="0"/>
          <dgm:chPref val="0"/>
        </dgm:presLayoutVars>
      </dgm:prSet>
      <dgm:spPr/>
    </dgm:pt>
    <dgm:pt modelId="{F21046A6-04DC-4D16-A07B-D7B046569ED6}" type="pres">
      <dgm:prSet presAssocID="{752CB118-819F-48BD-8D2A-5FC742005FAD}" presName="sibTrans" presStyleCnt="0"/>
      <dgm:spPr/>
    </dgm:pt>
    <dgm:pt modelId="{DDC0AF86-849A-44E4-93B0-631DF0FFC87E}" type="pres">
      <dgm:prSet presAssocID="{13796B53-AF80-4ADB-8326-ACD7DAD4D3FD}" presName="compNode" presStyleCnt="0"/>
      <dgm:spPr/>
    </dgm:pt>
    <dgm:pt modelId="{75C17F0B-F29B-47D4-9975-4DB4741D8EC7}" type="pres">
      <dgm:prSet presAssocID="{13796B53-AF80-4ADB-8326-ACD7DAD4D3FD}" presName="bgRect" presStyleLbl="bgShp" presStyleIdx="3" presStyleCnt="4"/>
      <dgm:spPr/>
    </dgm:pt>
    <dgm:pt modelId="{C736BBEE-2DF4-4A98-82DF-7EC4E77924E7}" type="pres">
      <dgm:prSet presAssocID="{13796B53-AF80-4ADB-8326-ACD7DAD4D3F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ffice Worker"/>
        </a:ext>
      </dgm:extLst>
    </dgm:pt>
    <dgm:pt modelId="{6EE3C204-B840-47F5-80E3-9F5CCEBD4CEF}" type="pres">
      <dgm:prSet presAssocID="{13796B53-AF80-4ADB-8326-ACD7DAD4D3FD}" presName="spaceRect" presStyleCnt="0"/>
      <dgm:spPr/>
    </dgm:pt>
    <dgm:pt modelId="{89074322-2254-42B7-824F-E03AA22845CE}" type="pres">
      <dgm:prSet presAssocID="{13796B53-AF80-4ADB-8326-ACD7DAD4D3FD}" presName="parTx" presStyleLbl="revTx" presStyleIdx="3" presStyleCnt="4">
        <dgm:presLayoutVars>
          <dgm:chMax val="0"/>
          <dgm:chPref val="0"/>
        </dgm:presLayoutVars>
      </dgm:prSet>
      <dgm:spPr/>
    </dgm:pt>
  </dgm:ptLst>
  <dgm:cxnLst>
    <dgm:cxn modelId="{0067B304-5B7E-4261-BE56-7A76A82F1C94}" srcId="{EC3C2091-31F9-4D87-912C-C1B5484E3106}" destId="{0CC56F60-00A8-4253-A982-F8904E84A93D}" srcOrd="2" destOrd="0" parTransId="{8FDE6D1C-35A4-4CA8-AAEE-7869D1C9874C}" sibTransId="{752CB118-819F-48BD-8D2A-5FC742005FAD}"/>
    <dgm:cxn modelId="{EA02291B-F011-4CC9-A413-FF5A2D11E62D}" type="presOf" srcId="{E91B72F6-7F9E-44BE-AA95-F76898474110}" destId="{A1019800-63F7-4658-AEED-92E8BCEA554D}" srcOrd="0" destOrd="0" presId="urn:microsoft.com/office/officeart/2018/2/layout/IconVerticalSolidList"/>
    <dgm:cxn modelId="{EB035E3E-7D4D-49C6-82E0-76CA7C571AA2}" type="presOf" srcId="{13796B53-AF80-4ADB-8326-ACD7DAD4D3FD}" destId="{89074322-2254-42B7-824F-E03AA22845CE}" srcOrd="0" destOrd="0" presId="urn:microsoft.com/office/officeart/2018/2/layout/IconVerticalSolidList"/>
    <dgm:cxn modelId="{B3BA5C4A-B035-4DE0-912F-A648C93118ED}" srcId="{EC3C2091-31F9-4D87-912C-C1B5484E3106}" destId="{13796B53-AF80-4ADB-8326-ACD7DAD4D3FD}" srcOrd="3" destOrd="0" parTransId="{F19A37F3-DBDB-467C-BDD5-B78D05B75288}" sibTransId="{DDE57083-3AD0-4896-B62C-409AD772DEE5}"/>
    <dgm:cxn modelId="{3BA6876D-0B3F-4807-A121-18F0010E6056}" type="presOf" srcId="{EC3C2091-31F9-4D87-912C-C1B5484E3106}" destId="{AD3FDDEA-F268-4DE5-8BCB-E3511FB65ECD}" srcOrd="0" destOrd="0" presId="urn:microsoft.com/office/officeart/2018/2/layout/IconVerticalSolidList"/>
    <dgm:cxn modelId="{92A62951-D3DA-48C4-9C70-014DB6E496CB}" srcId="{EC3C2091-31F9-4D87-912C-C1B5484E3106}" destId="{E91B72F6-7F9E-44BE-AA95-F76898474110}" srcOrd="1" destOrd="0" parTransId="{819DDC3A-D432-4E8E-BCCD-4E0DE55EDF2D}" sibTransId="{BBED616D-0851-4AA4-8342-D1874C72F170}"/>
    <dgm:cxn modelId="{5006A77C-6520-4E2B-9D95-CEFCDEABD5F7}" type="presOf" srcId="{A00209BE-BE89-4F44-AEDA-84F256F24663}" destId="{90B8D308-74D8-49CD-A423-406C7B130A2D}" srcOrd="0" destOrd="0" presId="urn:microsoft.com/office/officeart/2018/2/layout/IconVerticalSolidList"/>
    <dgm:cxn modelId="{FBF3E5C1-5A35-452F-A7C5-2CF762CE5A6B}" type="presOf" srcId="{0CC56F60-00A8-4253-A982-F8904E84A93D}" destId="{082CFF13-5767-4DB4-B0D1-65B1E5F2A245}" srcOrd="0" destOrd="0" presId="urn:microsoft.com/office/officeart/2018/2/layout/IconVerticalSolidList"/>
    <dgm:cxn modelId="{7030BFE6-BC49-4AF7-B916-CE9E83AE13FD}" srcId="{EC3C2091-31F9-4D87-912C-C1B5484E3106}" destId="{A00209BE-BE89-4F44-AEDA-84F256F24663}" srcOrd="0" destOrd="0" parTransId="{AAE00600-167D-4E9C-9F42-33A4D57798F5}" sibTransId="{C8F12B78-E500-45E1-8745-7BD129B69DBC}"/>
    <dgm:cxn modelId="{E3BBD214-E3D7-46B2-9830-321AD5D908C8}" type="presParOf" srcId="{AD3FDDEA-F268-4DE5-8BCB-E3511FB65ECD}" destId="{1E32C5A8-EC72-4CE2-92CF-7779C29F773B}" srcOrd="0" destOrd="0" presId="urn:microsoft.com/office/officeart/2018/2/layout/IconVerticalSolidList"/>
    <dgm:cxn modelId="{2BCC8AE9-3CF1-4A9A-925A-E7A92D9EE80B}" type="presParOf" srcId="{1E32C5A8-EC72-4CE2-92CF-7779C29F773B}" destId="{34926D18-FB46-4732-9290-995CF192EE59}" srcOrd="0" destOrd="0" presId="urn:microsoft.com/office/officeart/2018/2/layout/IconVerticalSolidList"/>
    <dgm:cxn modelId="{19F52127-04CD-4920-B517-9783416AEB7A}" type="presParOf" srcId="{1E32C5A8-EC72-4CE2-92CF-7779C29F773B}" destId="{1B4BD4CE-4358-4FBA-9C76-EAFD20183D34}" srcOrd="1" destOrd="0" presId="urn:microsoft.com/office/officeart/2018/2/layout/IconVerticalSolidList"/>
    <dgm:cxn modelId="{02754090-8DDB-4E0D-B7AD-1BAF8ECA6CDE}" type="presParOf" srcId="{1E32C5A8-EC72-4CE2-92CF-7779C29F773B}" destId="{23A35597-0795-413C-8CAF-CC7680D67BB2}" srcOrd="2" destOrd="0" presId="urn:microsoft.com/office/officeart/2018/2/layout/IconVerticalSolidList"/>
    <dgm:cxn modelId="{450B7CA7-C6F0-491E-989E-F030AAF57B9C}" type="presParOf" srcId="{1E32C5A8-EC72-4CE2-92CF-7779C29F773B}" destId="{90B8D308-74D8-49CD-A423-406C7B130A2D}" srcOrd="3" destOrd="0" presId="urn:microsoft.com/office/officeart/2018/2/layout/IconVerticalSolidList"/>
    <dgm:cxn modelId="{C30E2E37-45CC-4C85-B908-60CC6F93753E}" type="presParOf" srcId="{AD3FDDEA-F268-4DE5-8BCB-E3511FB65ECD}" destId="{5B4CD881-4F3C-4DE3-831D-5F613CB362B7}" srcOrd="1" destOrd="0" presId="urn:microsoft.com/office/officeart/2018/2/layout/IconVerticalSolidList"/>
    <dgm:cxn modelId="{75AECE5A-7D02-4F64-8A7A-DDBCA9ABD0E2}" type="presParOf" srcId="{AD3FDDEA-F268-4DE5-8BCB-E3511FB65ECD}" destId="{CA8FF1E3-85E4-4105-9DF4-B3BE8FA87571}" srcOrd="2" destOrd="0" presId="urn:microsoft.com/office/officeart/2018/2/layout/IconVerticalSolidList"/>
    <dgm:cxn modelId="{918F7DCF-40FA-410A-8CD2-BF7B74FBE1F5}" type="presParOf" srcId="{CA8FF1E3-85E4-4105-9DF4-B3BE8FA87571}" destId="{60D459B6-7F1B-4D17-8A9C-A76DB9125BDB}" srcOrd="0" destOrd="0" presId="urn:microsoft.com/office/officeart/2018/2/layout/IconVerticalSolidList"/>
    <dgm:cxn modelId="{EC71E23B-8F50-40A8-8669-BB614B3A9816}" type="presParOf" srcId="{CA8FF1E3-85E4-4105-9DF4-B3BE8FA87571}" destId="{F093B05B-3BB5-44B0-ABAC-7B13F90C265E}" srcOrd="1" destOrd="0" presId="urn:microsoft.com/office/officeart/2018/2/layout/IconVerticalSolidList"/>
    <dgm:cxn modelId="{509EA776-757E-4A71-9E25-291695D0AC91}" type="presParOf" srcId="{CA8FF1E3-85E4-4105-9DF4-B3BE8FA87571}" destId="{EC72B2FD-258F-441C-B4C8-D11A920523A0}" srcOrd="2" destOrd="0" presId="urn:microsoft.com/office/officeart/2018/2/layout/IconVerticalSolidList"/>
    <dgm:cxn modelId="{C66CBB16-6B5A-46FA-8D11-DD1A99980B04}" type="presParOf" srcId="{CA8FF1E3-85E4-4105-9DF4-B3BE8FA87571}" destId="{A1019800-63F7-4658-AEED-92E8BCEA554D}" srcOrd="3" destOrd="0" presId="urn:microsoft.com/office/officeart/2018/2/layout/IconVerticalSolidList"/>
    <dgm:cxn modelId="{218C17D6-C790-414A-9C27-786B3A3C7A1B}" type="presParOf" srcId="{AD3FDDEA-F268-4DE5-8BCB-E3511FB65ECD}" destId="{63C9100A-49EE-4619-8132-CA774880B67F}" srcOrd="3" destOrd="0" presId="urn:microsoft.com/office/officeart/2018/2/layout/IconVerticalSolidList"/>
    <dgm:cxn modelId="{6BBED4A3-B325-4CA8-A5DF-475CB2834C56}" type="presParOf" srcId="{AD3FDDEA-F268-4DE5-8BCB-E3511FB65ECD}" destId="{3513F2DC-9AF8-4B89-AA74-4BEE2FAADBA4}" srcOrd="4" destOrd="0" presId="urn:microsoft.com/office/officeart/2018/2/layout/IconVerticalSolidList"/>
    <dgm:cxn modelId="{9B7C3972-D240-4353-A9F5-7E48A60FF755}" type="presParOf" srcId="{3513F2DC-9AF8-4B89-AA74-4BEE2FAADBA4}" destId="{A51312C8-BD01-47AD-8966-055F2B77F41F}" srcOrd="0" destOrd="0" presId="urn:microsoft.com/office/officeart/2018/2/layout/IconVerticalSolidList"/>
    <dgm:cxn modelId="{3FBB347E-EB24-4B26-A203-FC02B281FB0A}" type="presParOf" srcId="{3513F2DC-9AF8-4B89-AA74-4BEE2FAADBA4}" destId="{EE744C7C-A9B5-4707-A08F-DBCC9EDEF189}" srcOrd="1" destOrd="0" presId="urn:microsoft.com/office/officeart/2018/2/layout/IconVerticalSolidList"/>
    <dgm:cxn modelId="{73B7D63A-048B-4037-B547-4D47E3ECFA8A}" type="presParOf" srcId="{3513F2DC-9AF8-4B89-AA74-4BEE2FAADBA4}" destId="{049E21BF-DD9B-46FA-B6A3-43F6FC58D375}" srcOrd="2" destOrd="0" presId="urn:microsoft.com/office/officeart/2018/2/layout/IconVerticalSolidList"/>
    <dgm:cxn modelId="{3A7922BE-C423-406D-A893-D68F06E8978E}" type="presParOf" srcId="{3513F2DC-9AF8-4B89-AA74-4BEE2FAADBA4}" destId="{082CFF13-5767-4DB4-B0D1-65B1E5F2A245}" srcOrd="3" destOrd="0" presId="urn:microsoft.com/office/officeart/2018/2/layout/IconVerticalSolidList"/>
    <dgm:cxn modelId="{A51695EF-403A-4A92-B29D-D09469BA6ADF}" type="presParOf" srcId="{AD3FDDEA-F268-4DE5-8BCB-E3511FB65ECD}" destId="{F21046A6-04DC-4D16-A07B-D7B046569ED6}" srcOrd="5" destOrd="0" presId="urn:microsoft.com/office/officeart/2018/2/layout/IconVerticalSolidList"/>
    <dgm:cxn modelId="{A9B54FFB-12B7-49A3-9CDC-DE081901B868}" type="presParOf" srcId="{AD3FDDEA-F268-4DE5-8BCB-E3511FB65ECD}" destId="{DDC0AF86-849A-44E4-93B0-631DF0FFC87E}" srcOrd="6" destOrd="0" presId="urn:microsoft.com/office/officeart/2018/2/layout/IconVerticalSolidList"/>
    <dgm:cxn modelId="{DBDB6C53-3403-4749-94D8-6B2E3F77E484}" type="presParOf" srcId="{DDC0AF86-849A-44E4-93B0-631DF0FFC87E}" destId="{75C17F0B-F29B-47D4-9975-4DB4741D8EC7}" srcOrd="0" destOrd="0" presId="urn:microsoft.com/office/officeart/2018/2/layout/IconVerticalSolidList"/>
    <dgm:cxn modelId="{1F4322A7-56D8-4C38-931B-47440B8FA2C0}" type="presParOf" srcId="{DDC0AF86-849A-44E4-93B0-631DF0FFC87E}" destId="{C736BBEE-2DF4-4A98-82DF-7EC4E77924E7}" srcOrd="1" destOrd="0" presId="urn:microsoft.com/office/officeart/2018/2/layout/IconVerticalSolidList"/>
    <dgm:cxn modelId="{8B7C100B-7EA2-400B-996F-C12104A3F37A}" type="presParOf" srcId="{DDC0AF86-849A-44E4-93B0-631DF0FFC87E}" destId="{6EE3C204-B840-47F5-80E3-9F5CCEBD4CEF}" srcOrd="2" destOrd="0" presId="urn:microsoft.com/office/officeart/2018/2/layout/IconVerticalSolidList"/>
    <dgm:cxn modelId="{FF57E9A0-100E-43C1-A121-5B51AAF15107}" type="presParOf" srcId="{DDC0AF86-849A-44E4-93B0-631DF0FFC87E}" destId="{89074322-2254-42B7-824F-E03AA22845C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F888C4C2-13BA-4396-9EA8-6C4B12A2F35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9B6322B-7CCD-42C6-AA8A-5D9B7014EE15}">
      <dgm:prSet/>
      <dgm:spPr/>
      <dgm:t>
        <a:bodyPr/>
        <a:lstStyle/>
        <a:p>
          <a:pPr>
            <a:lnSpc>
              <a:spcPct val="100000"/>
            </a:lnSpc>
          </a:pPr>
          <a:r>
            <a:rPr lang="en-US"/>
            <a:t>Pop cans must be returned by a park staff member during work hours, using a park vehicle. </a:t>
          </a:r>
        </a:p>
      </dgm:t>
    </dgm:pt>
    <dgm:pt modelId="{1BCCD389-291A-4274-BD74-01B1B5A678D3}" type="parTrans" cxnId="{52A74112-AF8E-4A40-B63A-2D4DD3DF0BDB}">
      <dgm:prSet/>
      <dgm:spPr/>
      <dgm:t>
        <a:bodyPr/>
        <a:lstStyle/>
        <a:p>
          <a:endParaRPr lang="en-US"/>
        </a:p>
      </dgm:t>
    </dgm:pt>
    <dgm:pt modelId="{25A57713-3E54-4F81-B4E5-618986DC2099}" type="sibTrans" cxnId="{52A74112-AF8E-4A40-B63A-2D4DD3DF0BDB}">
      <dgm:prSet/>
      <dgm:spPr/>
      <dgm:t>
        <a:bodyPr/>
        <a:lstStyle/>
        <a:p>
          <a:endParaRPr lang="en-US"/>
        </a:p>
      </dgm:t>
    </dgm:pt>
    <dgm:pt modelId="{C736844B-0FF1-444D-AEB9-F44C84FFE3E4}">
      <dgm:prSet/>
      <dgm:spPr/>
      <dgm:t>
        <a:bodyPr/>
        <a:lstStyle/>
        <a:p>
          <a:pPr>
            <a:lnSpc>
              <a:spcPct val="100000"/>
            </a:lnSpc>
          </a:pPr>
          <a:r>
            <a:rPr lang="en-US" dirty="0"/>
            <a:t>The returning of cans and purchasing of supplies must occur in the same trip, and should show up on the same receipt in one transaction.  </a:t>
          </a:r>
        </a:p>
      </dgm:t>
    </dgm:pt>
    <dgm:pt modelId="{2653896B-DDD1-44A5-977B-F8CAE1EE8243}" type="parTrans" cxnId="{DED774EB-417B-427A-9E26-81A6A3C749BC}">
      <dgm:prSet/>
      <dgm:spPr/>
      <dgm:t>
        <a:bodyPr/>
        <a:lstStyle/>
        <a:p>
          <a:endParaRPr lang="en-US"/>
        </a:p>
      </dgm:t>
    </dgm:pt>
    <dgm:pt modelId="{73052E45-7836-45FD-B729-245320829C70}" type="sibTrans" cxnId="{DED774EB-417B-427A-9E26-81A6A3C749BC}">
      <dgm:prSet/>
      <dgm:spPr/>
      <dgm:t>
        <a:bodyPr/>
        <a:lstStyle/>
        <a:p>
          <a:endParaRPr lang="en-US"/>
        </a:p>
      </dgm:t>
    </dgm:pt>
    <dgm:pt modelId="{0BEC900A-6791-4668-A077-427E5458679B}">
      <dgm:prSet/>
      <dgm:spPr/>
      <dgm:t>
        <a:bodyPr/>
        <a:lstStyle/>
        <a:p>
          <a:pPr>
            <a:lnSpc>
              <a:spcPct val="100000"/>
            </a:lnSpc>
          </a:pPr>
          <a:r>
            <a:rPr lang="en-US" dirty="0"/>
            <a:t>The receipts for the supplies and any remaining money must be turned in to the park office after each trip.</a:t>
          </a:r>
        </a:p>
      </dgm:t>
    </dgm:pt>
    <dgm:pt modelId="{DB99698F-0DC5-4940-B31F-478565C9976E}" type="parTrans" cxnId="{C99A36FF-296A-4D78-8A88-EDC8738E9ACF}">
      <dgm:prSet/>
      <dgm:spPr/>
      <dgm:t>
        <a:bodyPr/>
        <a:lstStyle/>
        <a:p>
          <a:endParaRPr lang="en-US"/>
        </a:p>
      </dgm:t>
    </dgm:pt>
    <dgm:pt modelId="{706FD9AE-8D30-44FF-BD41-6E1260EC4A88}" type="sibTrans" cxnId="{C99A36FF-296A-4D78-8A88-EDC8738E9ACF}">
      <dgm:prSet/>
      <dgm:spPr/>
      <dgm:t>
        <a:bodyPr/>
        <a:lstStyle/>
        <a:p>
          <a:endParaRPr lang="en-US"/>
        </a:p>
      </dgm:t>
    </dgm:pt>
    <dgm:pt modelId="{622A270C-98FE-4C23-8320-1163CE996DAA}">
      <dgm:prSet/>
      <dgm:spPr/>
      <dgm:t>
        <a:bodyPr/>
        <a:lstStyle/>
        <a:p>
          <a:pPr>
            <a:lnSpc>
              <a:spcPct val="100000"/>
            </a:lnSpc>
          </a:pPr>
          <a:r>
            <a:rPr lang="en-US" dirty="0"/>
            <a:t>All receipts must be turned in to Admin at the end of the year.</a:t>
          </a:r>
        </a:p>
      </dgm:t>
    </dgm:pt>
    <dgm:pt modelId="{4AEC488E-FB85-4FB8-B35C-3407C252951A}" type="parTrans" cxnId="{B9D1B578-C5DE-4255-9122-B3C3AD7AD105}">
      <dgm:prSet/>
      <dgm:spPr/>
      <dgm:t>
        <a:bodyPr/>
        <a:lstStyle/>
        <a:p>
          <a:endParaRPr lang="en-US"/>
        </a:p>
      </dgm:t>
    </dgm:pt>
    <dgm:pt modelId="{8483EA93-9F5F-4303-AFCC-7ADEDF012570}" type="sibTrans" cxnId="{B9D1B578-C5DE-4255-9122-B3C3AD7AD105}">
      <dgm:prSet/>
      <dgm:spPr/>
      <dgm:t>
        <a:bodyPr/>
        <a:lstStyle/>
        <a:p>
          <a:endParaRPr lang="en-US"/>
        </a:p>
      </dgm:t>
    </dgm:pt>
    <dgm:pt modelId="{87FC7B5B-F05B-443E-81C1-587B85340BE5}" type="pres">
      <dgm:prSet presAssocID="{F888C4C2-13BA-4396-9EA8-6C4B12A2F353}" presName="root" presStyleCnt="0">
        <dgm:presLayoutVars>
          <dgm:dir/>
          <dgm:resizeHandles val="exact"/>
        </dgm:presLayoutVars>
      </dgm:prSet>
      <dgm:spPr/>
    </dgm:pt>
    <dgm:pt modelId="{DEDD78F7-375F-4F8E-933A-2F80C7D6DD91}" type="pres">
      <dgm:prSet presAssocID="{99B6322B-7CCD-42C6-AA8A-5D9B7014EE15}" presName="compNode" presStyleCnt="0"/>
      <dgm:spPr/>
    </dgm:pt>
    <dgm:pt modelId="{0D391B8A-2885-42F2-AB93-48563D0EC84E}" type="pres">
      <dgm:prSet presAssocID="{99B6322B-7CCD-42C6-AA8A-5D9B7014EE15}" presName="bgRect" presStyleLbl="bgShp" presStyleIdx="0" presStyleCnt="4"/>
      <dgm:spPr/>
    </dgm:pt>
    <dgm:pt modelId="{35278A12-ED75-46B3-AB58-BF2DF85B7BDC}" type="pres">
      <dgm:prSet presAssocID="{99B6322B-7CCD-42C6-AA8A-5D9B7014EE1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ruck"/>
        </a:ext>
      </dgm:extLst>
    </dgm:pt>
    <dgm:pt modelId="{370BFA3B-80B2-4A51-A7C6-2E95DCB30F0D}" type="pres">
      <dgm:prSet presAssocID="{99B6322B-7CCD-42C6-AA8A-5D9B7014EE15}" presName="spaceRect" presStyleCnt="0"/>
      <dgm:spPr/>
    </dgm:pt>
    <dgm:pt modelId="{7D0A8475-AEEA-4DF9-9F06-8A579788B157}" type="pres">
      <dgm:prSet presAssocID="{99B6322B-7CCD-42C6-AA8A-5D9B7014EE15}" presName="parTx" presStyleLbl="revTx" presStyleIdx="0" presStyleCnt="4">
        <dgm:presLayoutVars>
          <dgm:chMax val="0"/>
          <dgm:chPref val="0"/>
        </dgm:presLayoutVars>
      </dgm:prSet>
      <dgm:spPr/>
    </dgm:pt>
    <dgm:pt modelId="{5DD8589D-E150-4FCF-8F5B-D829EC1726FE}" type="pres">
      <dgm:prSet presAssocID="{25A57713-3E54-4F81-B4E5-618986DC2099}" presName="sibTrans" presStyleCnt="0"/>
      <dgm:spPr/>
    </dgm:pt>
    <dgm:pt modelId="{43C9FE6B-04F5-487C-98BA-A207510DE3F0}" type="pres">
      <dgm:prSet presAssocID="{C736844B-0FF1-444D-AEB9-F44C84FFE3E4}" presName="compNode" presStyleCnt="0"/>
      <dgm:spPr/>
    </dgm:pt>
    <dgm:pt modelId="{AB97CC81-D2EC-4326-8252-A6825A1B04D6}" type="pres">
      <dgm:prSet presAssocID="{C736844B-0FF1-444D-AEB9-F44C84FFE3E4}" presName="bgRect" presStyleLbl="bgShp" presStyleIdx="1" presStyleCnt="4"/>
      <dgm:spPr/>
    </dgm:pt>
    <dgm:pt modelId="{D1E6335F-F5B5-4A72-9A3D-71B8820E3669}" type="pres">
      <dgm:prSet presAssocID="{C736844B-0FF1-444D-AEB9-F44C84FFE3E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alette"/>
        </a:ext>
      </dgm:extLst>
    </dgm:pt>
    <dgm:pt modelId="{AC810398-9212-4E95-9963-5FE633F73B22}" type="pres">
      <dgm:prSet presAssocID="{C736844B-0FF1-444D-AEB9-F44C84FFE3E4}" presName="spaceRect" presStyleCnt="0"/>
      <dgm:spPr/>
    </dgm:pt>
    <dgm:pt modelId="{FB670C76-B1C7-4486-9BB5-05C01309FDC6}" type="pres">
      <dgm:prSet presAssocID="{C736844B-0FF1-444D-AEB9-F44C84FFE3E4}" presName="parTx" presStyleLbl="revTx" presStyleIdx="1" presStyleCnt="4">
        <dgm:presLayoutVars>
          <dgm:chMax val="0"/>
          <dgm:chPref val="0"/>
        </dgm:presLayoutVars>
      </dgm:prSet>
      <dgm:spPr/>
    </dgm:pt>
    <dgm:pt modelId="{6D42AFF8-999D-4EC0-841A-DABF9FAAEAB8}" type="pres">
      <dgm:prSet presAssocID="{73052E45-7836-45FD-B729-245320829C70}" presName="sibTrans" presStyleCnt="0"/>
      <dgm:spPr/>
    </dgm:pt>
    <dgm:pt modelId="{C3625EDB-82CB-490D-8EAD-9D2B7EE0A434}" type="pres">
      <dgm:prSet presAssocID="{0BEC900A-6791-4668-A077-427E5458679B}" presName="compNode" presStyleCnt="0"/>
      <dgm:spPr/>
    </dgm:pt>
    <dgm:pt modelId="{F0C50E40-15BD-4E8C-8808-BB246C0B6328}" type="pres">
      <dgm:prSet presAssocID="{0BEC900A-6791-4668-A077-427E5458679B}" presName="bgRect" presStyleLbl="bgShp" presStyleIdx="2" presStyleCnt="4"/>
      <dgm:spPr/>
    </dgm:pt>
    <dgm:pt modelId="{B562BA77-07E4-4DCB-AAAF-840156A776A1}" type="pres">
      <dgm:prSet presAssocID="{0BEC900A-6791-4668-A077-427E5458679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E0CFE710-A5A7-4FAD-8E0E-21634979F092}" type="pres">
      <dgm:prSet presAssocID="{0BEC900A-6791-4668-A077-427E5458679B}" presName="spaceRect" presStyleCnt="0"/>
      <dgm:spPr/>
    </dgm:pt>
    <dgm:pt modelId="{B8FCA6A1-1411-4526-8479-9FCD28626515}" type="pres">
      <dgm:prSet presAssocID="{0BEC900A-6791-4668-A077-427E5458679B}" presName="parTx" presStyleLbl="revTx" presStyleIdx="2" presStyleCnt="4">
        <dgm:presLayoutVars>
          <dgm:chMax val="0"/>
          <dgm:chPref val="0"/>
        </dgm:presLayoutVars>
      </dgm:prSet>
      <dgm:spPr/>
    </dgm:pt>
    <dgm:pt modelId="{B26BC10F-69DB-48CF-B29B-B2CFA252DB43}" type="pres">
      <dgm:prSet presAssocID="{706FD9AE-8D30-44FF-BD41-6E1260EC4A88}" presName="sibTrans" presStyleCnt="0"/>
      <dgm:spPr/>
    </dgm:pt>
    <dgm:pt modelId="{6D8E5529-292B-48CD-903B-61927271F745}" type="pres">
      <dgm:prSet presAssocID="{622A270C-98FE-4C23-8320-1163CE996DAA}" presName="compNode" presStyleCnt="0"/>
      <dgm:spPr/>
    </dgm:pt>
    <dgm:pt modelId="{66076D05-71C8-44D4-B824-600ACC2553CA}" type="pres">
      <dgm:prSet presAssocID="{622A270C-98FE-4C23-8320-1163CE996DAA}" presName="bgRect" presStyleLbl="bgShp" presStyleIdx="3" presStyleCnt="4"/>
      <dgm:spPr/>
    </dgm:pt>
    <dgm:pt modelId="{DCC38DAA-BC10-4160-8F7C-F40D47E0CA6C}" type="pres">
      <dgm:prSet presAssocID="{622A270C-98FE-4C23-8320-1163CE996DAA}"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Open envelope"/>
        </a:ext>
      </dgm:extLst>
    </dgm:pt>
    <dgm:pt modelId="{0FD2B6AA-6317-4F32-8C3F-41B220B7C2BC}" type="pres">
      <dgm:prSet presAssocID="{622A270C-98FE-4C23-8320-1163CE996DAA}" presName="spaceRect" presStyleCnt="0"/>
      <dgm:spPr/>
    </dgm:pt>
    <dgm:pt modelId="{7BF06C03-8FBB-4504-A9B8-2E92F0239F7C}" type="pres">
      <dgm:prSet presAssocID="{622A270C-98FE-4C23-8320-1163CE996DAA}" presName="parTx" presStyleLbl="revTx" presStyleIdx="3" presStyleCnt="4">
        <dgm:presLayoutVars>
          <dgm:chMax val="0"/>
          <dgm:chPref val="0"/>
        </dgm:presLayoutVars>
      </dgm:prSet>
      <dgm:spPr/>
    </dgm:pt>
  </dgm:ptLst>
  <dgm:cxnLst>
    <dgm:cxn modelId="{52A74112-AF8E-4A40-B63A-2D4DD3DF0BDB}" srcId="{F888C4C2-13BA-4396-9EA8-6C4B12A2F353}" destId="{99B6322B-7CCD-42C6-AA8A-5D9B7014EE15}" srcOrd="0" destOrd="0" parTransId="{1BCCD389-291A-4274-BD74-01B1B5A678D3}" sibTransId="{25A57713-3E54-4F81-B4E5-618986DC2099}"/>
    <dgm:cxn modelId="{CDB96B24-8343-4011-B9FC-581A573DA5C0}" type="presOf" srcId="{99B6322B-7CCD-42C6-AA8A-5D9B7014EE15}" destId="{7D0A8475-AEEA-4DF9-9F06-8A579788B157}" srcOrd="0" destOrd="0" presId="urn:microsoft.com/office/officeart/2018/2/layout/IconVerticalSolidList"/>
    <dgm:cxn modelId="{27472937-5A5E-436C-94B4-876E8695D74D}" type="presOf" srcId="{F888C4C2-13BA-4396-9EA8-6C4B12A2F353}" destId="{87FC7B5B-F05B-443E-81C1-587B85340BE5}" srcOrd="0" destOrd="0" presId="urn:microsoft.com/office/officeart/2018/2/layout/IconVerticalSolidList"/>
    <dgm:cxn modelId="{164D3B58-6766-46F8-822A-B73267C9D7BE}" type="presOf" srcId="{622A270C-98FE-4C23-8320-1163CE996DAA}" destId="{7BF06C03-8FBB-4504-A9B8-2E92F0239F7C}" srcOrd="0" destOrd="0" presId="urn:microsoft.com/office/officeart/2018/2/layout/IconVerticalSolidList"/>
    <dgm:cxn modelId="{B9D1B578-C5DE-4255-9122-B3C3AD7AD105}" srcId="{F888C4C2-13BA-4396-9EA8-6C4B12A2F353}" destId="{622A270C-98FE-4C23-8320-1163CE996DAA}" srcOrd="3" destOrd="0" parTransId="{4AEC488E-FB85-4FB8-B35C-3407C252951A}" sibTransId="{8483EA93-9F5F-4303-AFCC-7ADEDF012570}"/>
    <dgm:cxn modelId="{18F700C7-35D5-46DC-847A-B320A72D0F8C}" type="presOf" srcId="{C736844B-0FF1-444D-AEB9-F44C84FFE3E4}" destId="{FB670C76-B1C7-4486-9BB5-05C01309FDC6}" srcOrd="0" destOrd="0" presId="urn:microsoft.com/office/officeart/2018/2/layout/IconVerticalSolidList"/>
    <dgm:cxn modelId="{DED774EB-417B-427A-9E26-81A6A3C749BC}" srcId="{F888C4C2-13BA-4396-9EA8-6C4B12A2F353}" destId="{C736844B-0FF1-444D-AEB9-F44C84FFE3E4}" srcOrd="1" destOrd="0" parTransId="{2653896B-DDD1-44A5-977B-F8CAE1EE8243}" sibTransId="{73052E45-7836-45FD-B729-245320829C70}"/>
    <dgm:cxn modelId="{E04639F5-1586-46CA-8DBE-DCF3053EE368}" type="presOf" srcId="{0BEC900A-6791-4668-A077-427E5458679B}" destId="{B8FCA6A1-1411-4526-8479-9FCD28626515}" srcOrd="0" destOrd="0" presId="urn:microsoft.com/office/officeart/2018/2/layout/IconVerticalSolidList"/>
    <dgm:cxn modelId="{C99A36FF-296A-4D78-8A88-EDC8738E9ACF}" srcId="{F888C4C2-13BA-4396-9EA8-6C4B12A2F353}" destId="{0BEC900A-6791-4668-A077-427E5458679B}" srcOrd="2" destOrd="0" parTransId="{DB99698F-0DC5-4940-B31F-478565C9976E}" sibTransId="{706FD9AE-8D30-44FF-BD41-6E1260EC4A88}"/>
    <dgm:cxn modelId="{35303EB8-2FEC-47E3-A42A-59053E76E4CB}" type="presParOf" srcId="{87FC7B5B-F05B-443E-81C1-587B85340BE5}" destId="{DEDD78F7-375F-4F8E-933A-2F80C7D6DD91}" srcOrd="0" destOrd="0" presId="urn:microsoft.com/office/officeart/2018/2/layout/IconVerticalSolidList"/>
    <dgm:cxn modelId="{2AFFF905-EF71-4630-BF0A-0646CCA0D224}" type="presParOf" srcId="{DEDD78F7-375F-4F8E-933A-2F80C7D6DD91}" destId="{0D391B8A-2885-42F2-AB93-48563D0EC84E}" srcOrd="0" destOrd="0" presId="urn:microsoft.com/office/officeart/2018/2/layout/IconVerticalSolidList"/>
    <dgm:cxn modelId="{967B3EC3-B813-4B8C-9A0F-65A7D9FDCC24}" type="presParOf" srcId="{DEDD78F7-375F-4F8E-933A-2F80C7D6DD91}" destId="{35278A12-ED75-46B3-AB58-BF2DF85B7BDC}" srcOrd="1" destOrd="0" presId="urn:microsoft.com/office/officeart/2018/2/layout/IconVerticalSolidList"/>
    <dgm:cxn modelId="{861E7D41-CB8C-4499-A27C-C38B34F15D9F}" type="presParOf" srcId="{DEDD78F7-375F-4F8E-933A-2F80C7D6DD91}" destId="{370BFA3B-80B2-4A51-A7C6-2E95DCB30F0D}" srcOrd="2" destOrd="0" presId="urn:microsoft.com/office/officeart/2018/2/layout/IconVerticalSolidList"/>
    <dgm:cxn modelId="{562AF050-B8C9-4C4C-A042-E217F846EB4E}" type="presParOf" srcId="{DEDD78F7-375F-4F8E-933A-2F80C7D6DD91}" destId="{7D0A8475-AEEA-4DF9-9F06-8A579788B157}" srcOrd="3" destOrd="0" presId="urn:microsoft.com/office/officeart/2018/2/layout/IconVerticalSolidList"/>
    <dgm:cxn modelId="{3022DA88-5A70-44BE-9A2E-5AE0A19A261A}" type="presParOf" srcId="{87FC7B5B-F05B-443E-81C1-587B85340BE5}" destId="{5DD8589D-E150-4FCF-8F5B-D829EC1726FE}" srcOrd="1" destOrd="0" presId="urn:microsoft.com/office/officeart/2018/2/layout/IconVerticalSolidList"/>
    <dgm:cxn modelId="{01F70578-23E2-471F-8996-2BF32C32C24F}" type="presParOf" srcId="{87FC7B5B-F05B-443E-81C1-587B85340BE5}" destId="{43C9FE6B-04F5-487C-98BA-A207510DE3F0}" srcOrd="2" destOrd="0" presId="urn:microsoft.com/office/officeart/2018/2/layout/IconVerticalSolidList"/>
    <dgm:cxn modelId="{FF6DE786-93A9-42CD-86CB-DB593F712A59}" type="presParOf" srcId="{43C9FE6B-04F5-487C-98BA-A207510DE3F0}" destId="{AB97CC81-D2EC-4326-8252-A6825A1B04D6}" srcOrd="0" destOrd="0" presId="urn:microsoft.com/office/officeart/2018/2/layout/IconVerticalSolidList"/>
    <dgm:cxn modelId="{20060600-C161-41E2-93DB-FDD4AF8E196D}" type="presParOf" srcId="{43C9FE6B-04F5-487C-98BA-A207510DE3F0}" destId="{D1E6335F-F5B5-4A72-9A3D-71B8820E3669}" srcOrd="1" destOrd="0" presId="urn:microsoft.com/office/officeart/2018/2/layout/IconVerticalSolidList"/>
    <dgm:cxn modelId="{82CAABEF-1E67-4DB6-AE57-AE4BFC3BDBB9}" type="presParOf" srcId="{43C9FE6B-04F5-487C-98BA-A207510DE3F0}" destId="{AC810398-9212-4E95-9963-5FE633F73B22}" srcOrd="2" destOrd="0" presId="urn:microsoft.com/office/officeart/2018/2/layout/IconVerticalSolidList"/>
    <dgm:cxn modelId="{8F123D43-37FD-484B-B492-307520668004}" type="presParOf" srcId="{43C9FE6B-04F5-487C-98BA-A207510DE3F0}" destId="{FB670C76-B1C7-4486-9BB5-05C01309FDC6}" srcOrd="3" destOrd="0" presId="urn:microsoft.com/office/officeart/2018/2/layout/IconVerticalSolidList"/>
    <dgm:cxn modelId="{ED184F34-2A04-418D-B1F8-D5C489AC55BA}" type="presParOf" srcId="{87FC7B5B-F05B-443E-81C1-587B85340BE5}" destId="{6D42AFF8-999D-4EC0-841A-DABF9FAAEAB8}" srcOrd="3" destOrd="0" presId="urn:microsoft.com/office/officeart/2018/2/layout/IconVerticalSolidList"/>
    <dgm:cxn modelId="{8C12A8EE-A736-4683-9973-89669B784B0D}" type="presParOf" srcId="{87FC7B5B-F05B-443E-81C1-587B85340BE5}" destId="{C3625EDB-82CB-490D-8EAD-9D2B7EE0A434}" srcOrd="4" destOrd="0" presId="urn:microsoft.com/office/officeart/2018/2/layout/IconVerticalSolidList"/>
    <dgm:cxn modelId="{323CCE0E-C29B-4B0D-83A1-9B665E56944B}" type="presParOf" srcId="{C3625EDB-82CB-490D-8EAD-9D2B7EE0A434}" destId="{F0C50E40-15BD-4E8C-8808-BB246C0B6328}" srcOrd="0" destOrd="0" presId="urn:microsoft.com/office/officeart/2018/2/layout/IconVerticalSolidList"/>
    <dgm:cxn modelId="{C406E535-41C5-4AE0-A170-F3E1506E9000}" type="presParOf" srcId="{C3625EDB-82CB-490D-8EAD-9D2B7EE0A434}" destId="{B562BA77-07E4-4DCB-AAAF-840156A776A1}" srcOrd="1" destOrd="0" presId="urn:microsoft.com/office/officeart/2018/2/layout/IconVerticalSolidList"/>
    <dgm:cxn modelId="{CD7F3B83-8FE4-4CBC-81E7-95FF87508BB2}" type="presParOf" srcId="{C3625EDB-82CB-490D-8EAD-9D2B7EE0A434}" destId="{E0CFE710-A5A7-4FAD-8E0E-21634979F092}" srcOrd="2" destOrd="0" presId="urn:microsoft.com/office/officeart/2018/2/layout/IconVerticalSolidList"/>
    <dgm:cxn modelId="{F070A948-E64E-417D-8E6D-9E1B55E9207E}" type="presParOf" srcId="{C3625EDB-82CB-490D-8EAD-9D2B7EE0A434}" destId="{B8FCA6A1-1411-4526-8479-9FCD28626515}" srcOrd="3" destOrd="0" presId="urn:microsoft.com/office/officeart/2018/2/layout/IconVerticalSolidList"/>
    <dgm:cxn modelId="{C1E511A6-D83A-448B-B6CB-0C180DC0E2BC}" type="presParOf" srcId="{87FC7B5B-F05B-443E-81C1-587B85340BE5}" destId="{B26BC10F-69DB-48CF-B29B-B2CFA252DB43}" srcOrd="5" destOrd="0" presId="urn:microsoft.com/office/officeart/2018/2/layout/IconVerticalSolidList"/>
    <dgm:cxn modelId="{BAB29723-F03E-4695-9E92-F4DFC15D503E}" type="presParOf" srcId="{87FC7B5B-F05B-443E-81C1-587B85340BE5}" destId="{6D8E5529-292B-48CD-903B-61927271F745}" srcOrd="6" destOrd="0" presId="urn:microsoft.com/office/officeart/2018/2/layout/IconVerticalSolidList"/>
    <dgm:cxn modelId="{B7559D58-95C2-4452-A131-C7E0C5A2B144}" type="presParOf" srcId="{6D8E5529-292B-48CD-903B-61927271F745}" destId="{66076D05-71C8-44D4-B824-600ACC2553CA}" srcOrd="0" destOrd="0" presId="urn:microsoft.com/office/officeart/2018/2/layout/IconVerticalSolidList"/>
    <dgm:cxn modelId="{2FEA48D3-0688-4F49-ACE6-54EDEF1FC844}" type="presParOf" srcId="{6D8E5529-292B-48CD-903B-61927271F745}" destId="{DCC38DAA-BC10-4160-8F7C-F40D47E0CA6C}" srcOrd="1" destOrd="0" presId="urn:microsoft.com/office/officeart/2018/2/layout/IconVerticalSolidList"/>
    <dgm:cxn modelId="{949223E6-4768-4CD7-BAC0-CB97A9860BDA}" type="presParOf" srcId="{6D8E5529-292B-48CD-903B-61927271F745}" destId="{0FD2B6AA-6317-4F32-8C3F-41B220B7C2BC}" srcOrd="2" destOrd="0" presId="urn:microsoft.com/office/officeart/2018/2/layout/IconVerticalSolidList"/>
    <dgm:cxn modelId="{65167829-B051-46DF-9A9A-1C20FA4B837D}" type="presParOf" srcId="{6D8E5529-292B-48CD-903B-61927271F745}" destId="{7BF06C03-8FBB-4504-A9B8-2E92F0239F7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5F5745B1-AB72-4F1B-8906-1710175CD0E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2F069B5-6CE8-4ADE-A020-8E969FCAED59}">
      <dgm:prSet/>
      <dgm:spPr/>
      <dgm:t>
        <a:bodyPr/>
        <a:lstStyle/>
        <a:p>
          <a:pPr>
            <a:lnSpc>
              <a:spcPct val="100000"/>
            </a:lnSpc>
            <a:defRPr cap="all"/>
          </a:pPr>
          <a:r>
            <a:rPr lang="en-US" dirty="0"/>
            <a:t>Park employees must not request donations from community businesses for special events and prizes.  </a:t>
          </a:r>
        </a:p>
      </dgm:t>
    </dgm:pt>
    <dgm:pt modelId="{664752AB-D7D0-424D-9FD6-AB8EF0AA2FD9}" type="parTrans" cxnId="{358A876A-8AF3-4809-9425-4140307AE38B}">
      <dgm:prSet/>
      <dgm:spPr/>
      <dgm:t>
        <a:bodyPr/>
        <a:lstStyle/>
        <a:p>
          <a:endParaRPr lang="en-US"/>
        </a:p>
      </dgm:t>
    </dgm:pt>
    <dgm:pt modelId="{88D99219-FB2C-4808-AB61-12EE8BB07BB3}" type="sibTrans" cxnId="{358A876A-8AF3-4809-9425-4140307AE38B}">
      <dgm:prSet/>
      <dgm:spPr/>
      <dgm:t>
        <a:bodyPr/>
        <a:lstStyle/>
        <a:p>
          <a:endParaRPr lang="en-US"/>
        </a:p>
      </dgm:t>
    </dgm:pt>
    <dgm:pt modelId="{C0B8376B-2220-41E7-9A61-03CD985254FF}">
      <dgm:prSet/>
      <dgm:spPr/>
      <dgm:t>
        <a:bodyPr/>
        <a:lstStyle/>
        <a:p>
          <a:pPr>
            <a:lnSpc>
              <a:spcPct val="100000"/>
            </a:lnSpc>
            <a:defRPr cap="all"/>
          </a:pPr>
          <a:r>
            <a:rPr lang="en-US"/>
            <a:t>These items should be purchased with the pop can money.  </a:t>
          </a:r>
        </a:p>
      </dgm:t>
    </dgm:pt>
    <dgm:pt modelId="{521BF54B-A78E-4540-8B95-DDAC6FF2AB65}" type="parTrans" cxnId="{336BA66A-E15F-41F9-B0F5-9639CAF9241E}">
      <dgm:prSet/>
      <dgm:spPr/>
      <dgm:t>
        <a:bodyPr/>
        <a:lstStyle/>
        <a:p>
          <a:endParaRPr lang="en-US"/>
        </a:p>
      </dgm:t>
    </dgm:pt>
    <dgm:pt modelId="{98E61B42-3EC9-4BF1-99F1-68B7075167C3}" type="sibTrans" cxnId="{336BA66A-E15F-41F9-B0F5-9639CAF9241E}">
      <dgm:prSet/>
      <dgm:spPr/>
      <dgm:t>
        <a:bodyPr/>
        <a:lstStyle/>
        <a:p>
          <a:endParaRPr lang="en-US"/>
        </a:p>
      </dgm:t>
    </dgm:pt>
    <dgm:pt modelId="{F8B75E19-CE92-4E92-BC6C-CB832DBD370A}" type="pres">
      <dgm:prSet presAssocID="{5F5745B1-AB72-4F1B-8906-1710175CD0E0}" presName="root" presStyleCnt="0">
        <dgm:presLayoutVars>
          <dgm:dir/>
          <dgm:resizeHandles val="exact"/>
        </dgm:presLayoutVars>
      </dgm:prSet>
      <dgm:spPr/>
    </dgm:pt>
    <dgm:pt modelId="{BC0118FD-A0E5-4529-B209-7A2D110D84AD}" type="pres">
      <dgm:prSet presAssocID="{A2F069B5-6CE8-4ADE-A020-8E969FCAED59}" presName="compNode" presStyleCnt="0"/>
      <dgm:spPr/>
    </dgm:pt>
    <dgm:pt modelId="{A5DE4E3F-D615-42A3-A7C1-32D1C934E093}" type="pres">
      <dgm:prSet presAssocID="{A2F069B5-6CE8-4ADE-A020-8E969FCAED59}" presName="iconBgRect" presStyleLbl="bgShp" presStyleIdx="0" presStyleCnt="2"/>
      <dgm:spPr/>
    </dgm:pt>
    <dgm:pt modelId="{D2C5A3C0-804A-464C-A2DA-03D16A32AB07}" type="pres">
      <dgm:prSet presAssocID="{A2F069B5-6CE8-4ADE-A020-8E969FCAED5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w"/>
        </a:ext>
      </dgm:extLst>
    </dgm:pt>
    <dgm:pt modelId="{2618BDF5-DB99-4599-A55C-5B2150A8EB89}" type="pres">
      <dgm:prSet presAssocID="{A2F069B5-6CE8-4ADE-A020-8E969FCAED59}" presName="spaceRect" presStyleCnt="0"/>
      <dgm:spPr/>
    </dgm:pt>
    <dgm:pt modelId="{EB16B4EF-B0DA-4DFC-9515-09AADDED75A3}" type="pres">
      <dgm:prSet presAssocID="{A2F069B5-6CE8-4ADE-A020-8E969FCAED59}" presName="textRect" presStyleLbl="revTx" presStyleIdx="0" presStyleCnt="2">
        <dgm:presLayoutVars>
          <dgm:chMax val="1"/>
          <dgm:chPref val="1"/>
        </dgm:presLayoutVars>
      </dgm:prSet>
      <dgm:spPr/>
    </dgm:pt>
    <dgm:pt modelId="{B878F45D-C9B6-40AF-9962-A901B3906C0D}" type="pres">
      <dgm:prSet presAssocID="{88D99219-FB2C-4808-AB61-12EE8BB07BB3}" presName="sibTrans" presStyleCnt="0"/>
      <dgm:spPr/>
    </dgm:pt>
    <dgm:pt modelId="{8166DFFB-458A-4EDF-BD28-5A0AAA03179A}" type="pres">
      <dgm:prSet presAssocID="{C0B8376B-2220-41E7-9A61-03CD985254FF}" presName="compNode" presStyleCnt="0"/>
      <dgm:spPr/>
    </dgm:pt>
    <dgm:pt modelId="{5D0C3BF7-1E52-4543-88EC-E03CEC2637E9}" type="pres">
      <dgm:prSet presAssocID="{C0B8376B-2220-41E7-9A61-03CD985254FF}" presName="iconBgRect" presStyleLbl="bgShp" presStyleIdx="1" presStyleCnt="2"/>
      <dgm:spPr/>
    </dgm:pt>
    <dgm:pt modelId="{E7C9BB5E-A30B-4775-9F60-F34FB9EA250D}" type="pres">
      <dgm:prSet presAssocID="{C0B8376B-2220-41E7-9A61-03CD985254F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oins"/>
        </a:ext>
      </dgm:extLst>
    </dgm:pt>
    <dgm:pt modelId="{130615F8-5F31-4AE8-9EF1-FE8C1C281B7E}" type="pres">
      <dgm:prSet presAssocID="{C0B8376B-2220-41E7-9A61-03CD985254FF}" presName="spaceRect" presStyleCnt="0"/>
      <dgm:spPr/>
    </dgm:pt>
    <dgm:pt modelId="{DAF7EA7A-A67E-4389-854B-07FF04839B5B}" type="pres">
      <dgm:prSet presAssocID="{C0B8376B-2220-41E7-9A61-03CD985254FF}" presName="textRect" presStyleLbl="revTx" presStyleIdx="1" presStyleCnt="2">
        <dgm:presLayoutVars>
          <dgm:chMax val="1"/>
          <dgm:chPref val="1"/>
        </dgm:presLayoutVars>
      </dgm:prSet>
      <dgm:spPr/>
    </dgm:pt>
  </dgm:ptLst>
  <dgm:cxnLst>
    <dgm:cxn modelId="{358A876A-8AF3-4809-9425-4140307AE38B}" srcId="{5F5745B1-AB72-4F1B-8906-1710175CD0E0}" destId="{A2F069B5-6CE8-4ADE-A020-8E969FCAED59}" srcOrd="0" destOrd="0" parTransId="{664752AB-D7D0-424D-9FD6-AB8EF0AA2FD9}" sibTransId="{88D99219-FB2C-4808-AB61-12EE8BB07BB3}"/>
    <dgm:cxn modelId="{336BA66A-E15F-41F9-B0F5-9639CAF9241E}" srcId="{5F5745B1-AB72-4F1B-8906-1710175CD0E0}" destId="{C0B8376B-2220-41E7-9A61-03CD985254FF}" srcOrd="1" destOrd="0" parTransId="{521BF54B-A78E-4540-8B95-DDAC6FF2AB65}" sibTransId="{98E61B42-3EC9-4BF1-99F1-68B7075167C3}"/>
    <dgm:cxn modelId="{CBDADD7D-2E75-4BC6-9BDE-72D3B88A1D0F}" type="presOf" srcId="{C0B8376B-2220-41E7-9A61-03CD985254FF}" destId="{DAF7EA7A-A67E-4389-854B-07FF04839B5B}" srcOrd="0" destOrd="0" presId="urn:microsoft.com/office/officeart/2018/5/layout/IconCircleLabelList"/>
    <dgm:cxn modelId="{57BEADEC-8B0F-49D7-B4F9-EA5C911CADE4}" type="presOf" srcId="{5F5745B1-AB72-4F1B-8906-1710175CD0E0}" destId="{F8B75E19-CE92-4E92-BC6C-CB832DBD370A}" srcOrd="0" destOrd="0" presId="urn:microsoft.com/office/officeart/2018/5/layout/IconCircleLabelList"/>
    <dgm:cxn modelId="{69DE65EF-3271-4BC7-BDB7-3F7E16E520A2}" type="presOf" srcId="{A2F069B5-6CE8-4ADE-A020-8E969FCAED59}" destId="{EB16B4EF-B0DA-4DFC-9515-09AADDED75A3}" srcOrd="0" destOrd="0" presId="urn:microsoft.com/office/officeart/2018/5/layout/IconCircleLabelList"/>
    <dgm:cxn modelId="{96F798F6-C7EB-495D-86BF-B2ACEE9288D4}" type="presParOf" srcId="{F8B75E19-CE92-4E92-BC6C-CB832DBD370A}" destId="{BC0118FD-A0E5-4529-B209-7A2D110D84AD}" srcOrd="0" destOrd="0" presId="urn:microsoft.com/office/officeart/2018/5/layout/IconCircleLabelList"/>
    <dgm:cxn modelId="{3A170FB0-75C6-4501-AB2F-A6868BC77700}" type="presParOf" srcId="{BC0118FD-A0E5-4529-B209-7A2D110D84AD}" destId="{A5DE4E3F-D615-42A3-A7C1-32D1C934E093}" srcOrd="0" destOrd="0" presId="urn:microsoft.com/office/officeart/2018/5/layout/IconCircleLabelList"/>
    <dgm:cxn modelId="{916F967C-8E15-45E1-B774-2702F46070EB}" type="presParOf" srcId="{BC0118FD-A0E5-4529-B209-7A2D110D84AD}" destId="{D2C5A3C0-804A-464C-A2DA-03D16A32AB07}" srcOrd="1" destOrd="0" presId="urn:microsoft.com/office/officeart/2018/5/layout/IconCircleLabelList"/>
    <dgm:cxn modelId="{0C75ADD1-026C-4C09-87CC-AA29CB5592FC}" type="presParOf" srcId="{BC0118FD-A0E5-4529-B209-7A2D110D84AD}" destId="{2618BDF5-DB99-4599-A55C-5B2150A8EB89}" srcOrd="2" destOrd="0" presId="urn:microsoft.com/office/officeart/2018/5/layout/IconCircleLabelList"/>
    <dgm:cxn modelId="{D449224A-AC4E-4EEB-ACFE-BFE5C2A73539}" type="presParOf" srcId="{BC0118FD-A0E5-4529-B209-7A2D110D84AD}" destId="{EB16B4EF-B0DA-4DFC-9515-09AADDED75A3}" srcOrd="3" destOrd="0" presId="urn:microsoft.com/office/officeart/2018/5/layout/IconCircleLabelList"/>
    <dgm:cxn modelId="{24F8193F-7D9B-4FA1-BCCE-5D34F91A693D}" type="presParOf" srcId="{F8B75E19-CE92-4E92-BC6C-CB832DBD370A}" destId="{B878F45D-C9B6-40AF-9962-A901B3906C0D}" srcOrd="1" destOrd="0" presId="urn:microsoft.com/office/officeart/2018/5/layout/IconCircleLabelList"/>
    <dgm:cxn modelId="{6E9CAF80-5CD5-4216-B280-092EE07AAA89}" type="presParOf" srcId="{F8B75E19-CE92-4E92-BC6C-CB832DBD370A}" destId="{8166DFFB-458A-4EDF-BD28-5A0AAA03179A}" srcOrd="2" destOrd="0" presId="urn:microsoft.com/office/officeart/2018/5/layout/IconCircleLabelList"/>
    <dgm:cxn modelId="{6690AFFB-5017-4742-9BA9-80EA306C1956}" type="presParOf" srcId="{8166DFFB-458A-4EDF-BD28-5A0AAA03179A}" destId="{5D0C3BF7-1E52-4543-88EC-E03CEC2637E9}" srcOrd="0" destOrd="0" presId="urn:microsoft.com/office/officeart/2018/5/layout/IconCircleLabelList"/>
    <dgm:cxn modelId="{B434006F-F140-4C7F-B1D8-E508CB17FCA0}" type="presParOf" srcId="{8166DFFB-458A-4EDF-BD28-5A0AAA03179A}" destId="{E7C9BB5E-A30B-4775-9F60-F34FB9EA250D}" srcOrd="1" destOrd="0" presId="urn:microsoft.com/office/officeart/2018/5/layout/IconCircleLabelList"/>
    <dgm:cxn modelId="{EB109638-E8AF-4A53-A42F-6764E0509ADD}" type="presParOf" srcId="{8166DFFB-458A-4EDF-BD28-5A0AAA03179A}" destId="{130615F8-5F31-4AE8-9EF1-FE8C1C281B7E}" srcOrd="2" destOrd="0" presId="urn:microsoft.com/office/officeart/2018/5/layout/IconCircleLabelList"/>
    <dgm:cxn modelId="{F1348B15-9CF7-4B76-89F2-E3F81247FE60}" type="presParOf" srcId="{8166DFFB-458A-4EDF-BD28-5A0AAA03179A}" destId="{DAF7EA7A-A67E-4389-854B-07FF04839B5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29D91886-52E0-48D1-9E48-24E470A3AC7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C3362E3-DF2D-4B29-A1EE-0480A630D0E1}">
      <dgm:prSet/>
      <dgm:spPr/>
      <dgm:t>
        <a:bodyPr/>
        <a:lstStyle/>
        <a:p>
          <a:r>
            <a:rPr lang="en-US"/>
            <a:t>Flyers and signs are to be displayed in the parks on our information boards.  </a:t>
          </a:r>
        </a:p>
      </dgm:t>
    </dgm:pt>
    <dgm:pt modelId="{15005E6B-BECA-44C3-8AC2-08AC807A330E}" type="parTrans" cxnId="{7CB9B8C9-DC43-4341-9EB2-8ABBB99AE0F3}">
      <dgm:prSet/>
      <dgm:spPr/>
      <dgm:t>
        <a:bodyPr/>
        <a:lstStyle/>
        <a:p>
          <a:endParaRPr lang="en-US"/>
        </a:p>
      </dgm:t>
    </dgm:pt>
    <dgm:pt modelId="{9A8B2DA4-3296-4DCF-9E11-52CC0C58EF88}" type="sibTrans" cxnId="{7CB9B8C9-DC43-4341-9EB2-8ABBB99AE0F3}">
      <dgm:prSet/>
      <dgm:spPr/>
      <dgm:t>
        <a:bodyPr/>
        <a:lstStyle/>
        <a:p>
          <a:endParaRPr lang="en-US"/>
        </a:p>
      </dgm:t>
    </dgm:pt>
    <dgm:pt modelId="{F33F8530-98AE-43FA-A8E0-9FFC40582C88}">
      <dgm:prSet/>
      <dgm:spPr/>
      <dgm:t>
        <a:bodyPr/>
        <a:lstStyle/>
        <a:p>
          <a:r>
            <a:rPr lang="en-US"/>
            <a:t>Do not cover the windows of the park offices.</a:t>
          </a:r>
        </a:p>
      </dgm:t>
    </dgm:pt>
    <dgm:pt modelId="{20755978-AAC4-45FB-B16F-2C84F126ACA1}" type="parTrans" cxnId="{58B2B6A2-FF5F-4FE0-BE76-A43608327538}">
      <dgm:prSet/>
      <dgm:spPr/>
      <dgm:t>
        <a:bodyPr/>
        <a:lstStyle/>
        <a:p>
          <a:endParaRPr lang="en-US"/>
        </a:p>
      </dgm:t>
    </dgm:pt>
    <dgm:pt modelId="{02BF9333-4E56-4FE4-BC4E-4FDF7EDBD678}" type="sibTrans" cxnId="{58B2B6A2-FF5F-4FE0-BE76-A43608327538}">
      <dgm:prSet/>
      <dgm:spPr/>
      <dgm:t>
        <a:bodyPr/>
        <a:lstStyle/>
        <a:p>
          <a:endParaRPr lang="en-US"/>
        </a:p>
      </dgm:t>
    </dgm:pt>
    <dgm:pt modelId="{703AFDA4-6797-41B6-9B87-92C596A53411}">
      <dgm:prSet/>
      <dgm:spPr/>
      <dgm:t>
        <a:bodyPr/>
        <a:lstStyle/>
        <a:p>
          <a:r>
            <a:rPr lang="en-US"/>
            <a:t>Only MCP flyers are to be displayed in the parks and offices.</a:t>
          </a:r>
        </a:p>
      </dgm:t>
    </dgm:pt>
    <dgm:pt modelId="{7F54CB36-1815-401E-BFB2-ED4A4E6CB40D}" type="parTrans" cxnId="{F4C6FC7B-362C-4934-8540-1ADA1167F917}">
      <dgm:prSet/>
      <dgm:spPr/>
      <dgm:t>
        <a:bodyPr/>
        <a:lstStyle/>
        <a:p>
          <a:endParaRPr lang="en-US"/>
        </a:p>
      </dgm:t>
    </dgm:pt>
    <dgm:pt modelId="{2DC60F2F-47AB-4DB0-BB5F-13750F3A0387}" type="sibTrans" cxnId="{F4C6FC7B-362C-4934-8540-1ADA1167F917}">
      <dgm:prSet/>
      <dgm:spPr/>
      <dgm:t>
        <a:bodyPr/>
        <a:lstStyle/>
        <a:p>
          <a:endParaRPr lang="en-US"/>
        </a:p>
      </dgm:t>
    </dgm:pt>
    <dgm:pt modelId="{B0637D1F-1BC6-4779-995E-255FDD63FB54}" type="pres">
      <dgm:prSet presAssocID="{29D91886-52E0-48D1-9E48-24E470A3AC7D}" presName="root" presStyleCnt="0">
        <dgm:presLayoutVars>
          <dgm:dir/>
          <dgm:resizeHandles val="exact"/>
        </dgm:presLayoutVars>
      </dgm:prSet>
      <dgm:spPr/>
    </dgm:pt>
    <dgm:pt modelId="{177625D1-8604-4568-856D-43469FB86BDB}" type="pres">
      <dgm:prSet presAssocID="{FC3362E3-DF2D-4B29-A1EE-0480A630D0E1}" presName="compNode" presStyleCnt="0"/>
      <dgm:spPr/>
    </dgm:pt>
    <dgm:pt modelId="{3198FB82-61E7-41E4-AEB3-27D66B4EF1DC}" type="pres">
      <dgm:prSet presAssocID="{FC3362E3-DF2D-4B29-A1EE-0480A630D0E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cument"/>
        </a:ext>
      </dgm:extLst>
    </dgm:pt>
    <dgm:pt modelId="{7D06D228-D02D-4EFD-A1D9-41871621EC50}" type="pres">
      <dgm:prSet presAssocID="{FC3362E3-DF2D-4B29-A1EE-0480A630D0E1}" presName="spaceRect" presStyleCnt="0"/>
      <dgm:spPr/>
    </dgm:pt>
    <dgm:pt modelId="{E8CB30EC-CA82-4D1B-9ED5-3E9C0E1DFA67}" type="pres">
      <dgm:prSet presAssocID="{FC3362E3-DF2D-4B29-A1EE-0480A630D0E1}" presName="textRect" presStyleLbl="revTx" presStyleIdx="0" presStyleCnt="3">
        <dgm:presLayoutVars>
          <dgm:chMax val="1"/>
          <dgm:chPref val="1"/>
        </dgm:presLayoutVars>
      </dgm:prSet>
      <dgm:spPr/>
    </dgm:pt>
    <dgm:pt modelId="{1A7F11A4-39FF-40C9-BEAA-728FC199293D}" type="pres">
      <dgm:prSet presAssocID="{9A8B2DA4-3296-4DCF-9E11-52CC0C58EF88}" presName="sibTrans" presStyleCnt="0"/>
      <dgm:spPr/>
    </dgm:pt>
    <dgm:pt modelId="{D8B8FD3D-5FFC-463D-A97E-2A7D2EEF86DC}" type="pres">
      <dgm:prSet presAssocID="{F33F8530-98AE-43FA-A8E0-9FFC40582C88}" presName="compNode" presStyleCnt="0"/>
      <dgm:spPr/>
    </dgm:pt>
    <dgm:pt modelId="{5CB0614D-56AC-4AE5-970F-AC699DD76838}" type="pres">
      <dgm:prSet presAssocID="{F33F8530-98AE-43FA-A8E0-9FFC40582C8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uburban scene"/>
        </a:ext>
      </dgm:extLst>
    </dgm:pt>
    <dgm:pt modelId="{B8973ED6-04B2-4DF9-9EFF-8C1900275836}" type="pres">
      <dgm:prSet presAssocID="{F33F8530-98AE-43FA-A8E0-9FFC40582C88}" presName="spaceRect" presStyleCnt="0"/>
      <dgm:spPr/>
    </dgm:pt>
    <dgm:pt modelId="{840B1563-12B4-4E92-8729-8E6B67B41938}" type="pres">
      <dgm:prSet presAssocID="{F33F8530-98AE-43FA-A8E0-9FFC40582C88}" presName="textRect" presStyleLbl="revTx" presStyleIdx="1" presStyleCnt="3">
        <dgm:presLayoutVars>
          <dgm:chMax val="1"/>
          <dgm:chPref val="1"/>
        </dgm:presLayoutVars>
      </dgm:prSet>
      <dgm:spPr/>
    </dgm:pt>
    <dgm:pt modelId="{2CED2EB2-7861-4DB5-8D41-60E86E0E7315}" type="pres">
      <dgm:prSet presAssocID="{02BF9333-4E56-4FE4-BC4E-4FDF7EDBD678}" presName="sibTrans" presStyleCnt="0"/>
      <dgm:spPr/>
    </dgm:pt>
    <dgm:pt modelId="{42D2F8B1-D3D8-49F6-AD7E-1F4844D165FF}" type="pres">
      <dgm:prSet presAssocID="{703AFDA4-6797-41B6-9B87-92C596A53411}" presName="compNode" presStyleCnt="0"/>
      <dgm:spPr/>
    </dgm:pt>
    <dgm:pt modelId="{5F6E3D52-AA8B-48ED-BEAA-37AAA4D16496}" type="pres">
      <dgm:prSet presAssocID="{703AFDA4-6797-41B6-9B87-92C596A53411}"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ouse"/>
        </a:ext>
      </dgm:extLst>
    </dgm:pt>
    <dgm:pt modelId="{1F645F5F-FAD9-42F8-8B91-2764B46029F2}" type="pres">
      <dgm:prSet presAssocID="{703AFDA4-6797-41B6-9B87-92C596A53411}" presName="spaceRect" presStyleCnt="0"/>
      <dgm:spPr/>
    </dgm:pt>
    <dgm:pt modelId="{F3E9CB0A-6B19-4A60-B12D-96DAEE5F9A79}" type="pres">
      <dgm:prSet presAssocID="{703AFDA4-6797-41B6-9B87-92C596A53411}" presName="textRect" presStyleLbl="revTx" presStyleIdx="2" presStyleCnt="3">
        <dgm:presLayoutVars>
          <dgm:chMax val="1"/>
          <dgm:chPref val="1"/>
        </dgm:presLayoutVars>
      </dgm:prSet>
      <dgm:spPr/>
    </dgm:pt>
  </dgm:ptLst>
  <dgm:cxnLst>
    <dgm:cxn modelId="{1414915E-0EE7-480A-9FA8-A1D886FD6C10}" type="presOf" srcId="{FC3362E3-DF2D-4B29-A1EE-0480A630D0E1}" destId="{E8CB30EC-CA82-4D1B-9ED5-3E9C0E1DFA67}" srcOrd="0" destOrd="0" presId="urn:microsoft.com/office/officeart/2018/2/layout/IconLabelList"/>
    <dgm:cxn modelId="{E972A045-A78D-4962-9E62-EB1C6B88E876}" type="presOf" srcId="{703AFDA4-6797-41B6-9B87-92C596A53411}" destId="{F3E9CB0A-6B19-4A60-B12D-96DAEE5F9A79}" srcOrd="0" destOrd="0" presId="urn:microsoft.com/office/officeart/2018/2/layout/IconLabelList"/>
    <dgm:cxn modelId="{2ABC4F74-962B-4BC2-9771-A3188C1EFFCC}" type="presOf" srcId="{F33F8530-98AE-43FA-A8E0-9FFC40582C88}" destId="{840B1563-12B4-4E92-8729-8E6B67B41938}" srcOrd="0" destOrd="0" presId="urn:microsoft.com/office/officeart/2018/2/layout/IconLabelList"/>
    <dgm:cxn modelId="{45635657-E48A-409B-AE7B-AF69449A446A}" type="presOf" srcId="{29D91886-52E0-48D1-9E48-24E470A3AC7D}" destId="{B0637D1F-1BC6-4779-995E-255FDD63FB54}" srcOrd="0" destOrd="0" presId="urn:microsoft.com/office/officeart/2018/2/layout/IconLabelList"/>
    <dgm:cxn modelId="{F4C6FC7B-362C-4934-8540-1ADA1167F917}" srcId="{29D91886-52E0-48D1-9E48-24E470A3AC7D}" destId="{703AFDA4-6797-41B6-9B87-92C596A53411}" srcOrd="2" destOrd="0" parTransId="{7F54CB36-1815-401E-BFB2-ED4A4E6CB40D}" sibTransId="{2DC60F2F-47AB-4DB0-BB5F-13750F3A0387}"/>
    <dgm:cxn modelId="{58B2B6A2-FF5F-4FE0-BE76-A43608327538}" srcId="{29D91886-52E0-48D1-9E48-24E470A3AC7D}" destId="{F33F8530-98AE-43FA-A8E0-9FFC40582C88}" srcOrd="1" destOrd="0" parTransId="{20755978-AAC4-45FB-B16F-2C84F126ACA1}" sibTransId="{02BF9333-4E56-4FE4-BC4E-4FDF7EDBD678}"/>
    <dgm:cxn modelId="{7CB9B8C9-DC43-4341-9EB2-8ABBB99AE0F3}" srcId="{29D91886-52E0-48D1-9E48-24E470A3AC7D}" destId="{FC3362E3-DF2D-4B29-A1EE-0480A630D0E1}" srcOrd="0" destOrd="0" parTransId="{15005E6B-BECA-44C3-8AC2-08AC807A330E}" sibTransId="{9A8B2DA4-3296-4DCF-9E11-52CC0C58EF88}"/>
    <dgm:cxn modelId="{263D676D-B6C7-4492-A0A2-A429B90DEFEF}" type="presParOf" srcId="{B0637D1F-1BC6-4779-995E-255FDD63FB54}" destId="{177625D1-8604-4568-856D-43469FB86BDB}" srcOrd="0" destOrd="0" presId="urn:microsoft.com/office/officeart/2018/2/layout/IconLabelList"/>
    <dgm:cxn modelId="{6392B780-3534-4E1C-B2F1-A3A0AA97DF66}" type="presParOf" srcId="{177625D1-8604-4568-856D-43469FB86BDB}" destId="{3198FB82-61E7-41E4-AEB3-27D66B4EF1DC}" srcOrd="0" destOrd="0" presId="urn:microsoft.com/office/officeart/2018/2/layout/IconLabelList"/>
    <dgm:cxn modelId="{F39B9397-A512-46F4-BB86-64B2EFB5A28E}" type="presParOf" srcId="{177625D1-8604-4568-856D-43469FB86BDB}" destId="{7D06D228-D02D-4EFD-A1D9-41871621EC50}" srcOrd="1" destOrd="0" presId="urn:microsoft.com/office/officeart/2018/2/layout/IconLabelList"/>
    <dgm:cxn modelId="{3683A4D1-0C1B-4561-A43A-DA0716B28C02}" type="presParOf" srcId="{177625D1-8604-4568-856D-43469FB86BDB}" destId="{E8CB30EC-CA82-4D1B-9ED5-3E9C0E1DFA67}" srcOrd="2" destOrd="0" presId="urn:microsoft.com/office/officeart/2018/2/layout/IconLabelList"/>
    <dgm:cxn modelId="{ABF19E20-E659-423B-91C7-3031DC93EEBF}" type="presParOf" srcId="{B0637D1F-1BC6-4779-995E-255FDD63FB54}" destId="{1A7F11A4-39FF-40C9-BEAA-728FC199293D}" srcOrd="1" destOrd="0" presId="urn:microsoft.com/office/officeart/2018/2/layout/IconLabelList"/>
    <dgm:cxn modelId="{6C34B91B-9F9A-4E5A-899B-E5DEDD4857DA}" type="presParOf" srcId="{B0637D1F-1BC6-4779-995E-255FDD63FB54}" destId="{D8B8FD3D-5FFC-463D-A97E-2A7D2EEF86DC}" srcOrd="2" destOrd="0" presId="urn:microsoft.com/office/officeart/2018/2/layout/IconLabelList"/>
    <dgm:cxn modelId="{054A0416-FD57-4FAE-9847-17D5D623C1FE}" type="presParOf" srcId="{D8B8FD3D-5FFC-463D-A97E-2A7D2EEF86DC}" destId="{5CB0614D-56AC-4AE5-970F-AC699DD76838}" srcOrd="0" destOrd="0" presId="urn:microsoft.com/office/officeart/2018/2/layout/IconLabelList"/>
    <dgm:cxn modelId="{82DD286B-CAB9-4D69-BFF2-8D1AB2F005A9}" type="presParOf" srcId="{D8B8FD3D-5FFC-463D-A97E-2A7D2EEF86DC}" destId="{B8973ED6-04B2-4DF9-9EFF-8C1900275836}" srcOrd="1" destOrd="0" presId="urn:microsoft.com/office/officeart/2018/2/layout/IconLabelList"/>
    <dgm:cxn modelId="{C72FF5AA-5B23-4CAF-924B-B5574EC651EA}" type="presParOf" srcId="{D8B8FD3D-5FFC-463D-A97E-2A7D2EEF86DC}" destId="{840B1563-12B4-4E92-8729-8E6B67B41938}" srcOrd="2" destOrd="0" presId="urn:microsoft.com/office/officeart/2018/2/layout/IconLabelList"/>
    <dgm:cxn modelId="{3F7C9832-1BFF-4603-B2F1-D87CCB298A64}" type="presParOf" srcId="{B0637D1F-1BC6-4779-995E-255FDD63FB54}" destId="{2CED2EB2-7861-4DB5-8D41-60E86E0E7315}" srcOrd="3" destOrd="0" presId="urn:microsoft.com/office/officeart/2018/2/layout/IconLabelList"/>
    <dgm:cxn modelId="{AC741664-9C31-4D88-A975-FAD48A9AAAAE}" type="presParOf" srcId="{B0637D1F-1BC6-4779-995E-255FDD63FB54}" destId="{42D2F8B1-D3D8-49F6-AD7E-1F4844D165FF}" srcOrd="4" destOrd="0" presId="urn:microsoft.com/office/officeart/2018/2/layout/IconLabelList"/>
    <dgm:cxn modelId="{1BE03B35-1362-4153-B837-8D5205C39856}" type="presParOf" srcId="{42D2F8B1-D3D8-49F6-AD7E-1F4844D165FF}" destId="{5F6E3D52-AA8B-48ED-BEAA-37AAA4D16496}" srcOrd="0" destOrd="0" presId="urn:microsoft.com/office/officeart/2018/2/layout/IconLabelList"/>
    <dgm:cxn modelId="{910FD68B-90E9-4558-8472-C01735C40CB1}" type="presParOf" srcId="{42D2F8B1-D3D8-49F6-AD7E-1F4844D165FF}" destId="{1F645F5F-FAD9-42F8-8B91-2764B46029F2}" srcOrd="1" destOrd="0" presId="urn:microsoft.com/office/officeart/2018/2/layout/IconLabelList"/>
    <dgm:cxn modelId="{986B8550-8D9A-4506-A1A8-F00D3BC5CED4}" type="presParOf" srcId="{42D2F8B1-D3D8-49F6-AD7E-1F4844D165FF}" destId="{F3E9CB0A-6B19-4A60-B12D-96DAEE5F9A7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2EFCF34-BAE1-434D-BDB5-401A4F435B6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4DFF4A17-B6AB-4466-8909-5DAB0BEE8B4A}">
      <dgm:prSet/>
      <dgm:spPr/>
      <dgm:t>
        <a:bodyPr/>
        <a:lstStyle/>
        <a:p>
          <a:r>
            <a:rPr lang="en-US"/>
            <a:t>Two night minimum stay required </a:t>
          </a:r>
        </a:p>
      </dgm:t>
    </dgm:pt>
    <dgm:pt modelId="{0F710095-4563-4C1B-82F6-3BD1F68071DD}" type="parTrans" cxnId="{30CB4FBE-7560-4EB9-B547-ADD232F19225}">
      <dgm:prSet/>
      <dgm:spPr/>
      <dgm:t>
        <a:bodyPr/>
        <a:lstStyle/>
        <a:p>
          <a:endParaRPr lang="en-US"/>
        </a:p>
      </dgm:t>
    </dgm:pt>
    <dgm:pt modelId="{58F3CD68-E213-477B-A2C5-67570686D4B4}" type="sibTrans" cxnId="{30CB4FBE-7560-4EB9-B547-ADD232F19225}">
      <dgm:prSet/>
      <dgm:spPr/>
      <dgm:t>
        <a:bodyPr/>
        <a:lstStyle/>
        <a:p>
          <a:endParaRPr lang="en-US"/>
        </a:p>
      </dgm:t>
    </dgm:pt>
    <dgm:pt modelId="{DE2DA01D-E7B8-4DD9-BEB8-3C6355A4D685}">
      <dgm:prSet/>
      <dgm:spPr>
        <a:solidFill>
          <a:schemeClr val="accent5"/>
        </a:solidFill>
      </dgm:spPr>
      <dgm:t>
        <a:bodyPr/>
        <a:lstStyle/>
        <a:p>
          <a:r>
            <a:rPr lang="en-US" dirty="0"/>
            <a:t>One night stay available for walk-ins.</a:t>
          </a:r>
        </a:p>
      </dgm:t>
    </dgm:pt>
    <dgm:pt modelId="{B428DAD7-0BA0-4F53-8EB2-5CF807E0042A}" type="parTrans" cxnId="{A7716AC4-966D-47A5-8876-FA9CB54155DA}">
      <dgm:prSet/>
      <dgm:spPr/>
      <dgm:t>
        <a:bodyPr/>
        <a:lstStyle/>
        <a:p>
          <a:endParaRPr lang="en-US"/>
        </a:p>
      </dgm:t>
    </dgm:pt>
    <dgm:pt modelId="{32301586-A60A-4939-942C-E65F938E03D9}" type="sibTrans" cxnId="{A7716AC4-966D-47A5-8876-FA9CB54155DA}">
      <dgm:prSet/>
      <dgm:spPr/>
      <dgm:t>
        <a:bodyPr/>
        <a:lstStyle/>
        <a:p>
          <a:endParaRPr lang="en-US"/>
        </a:p>
      </dgm:t>
    </dgm:pt>
    <dgm:pt modelId="{7EC71D1D-8D7D-4263-BF9A-A737713A46B3}">
      <dgm:prSet/>
      <dgm:spPr/>
      <dgm:t>
        <a:bodyPr/>
        <a:lstStyle/>
        <a:p>
          <a:r>
            <a:rPr lang="en-US"/>
            <a:t>Three night stay required for reservations including a holiday.</a:t>
          </a:r>
        </a:p>
      </dgm:t>
    </dgm:pt>
    <dgm:pt modelId="{91CFC3F2-42C9-490B-869C-A25067BE2FEE}" type="parTrans" cxnId="{C25DB2C2-16EA-4188-9017-224FF30A761F}">
      <dgm:prSet/>
      <dgm:spPr/>
      <dgm:t>
        <a:bodyPr/>
        <a:lstStyle/>
        <a:p>
          <a:endParaRPr lang="en-US"/>
        </a:p>
      </dgm:t>
    </dgm:pt>
    <dgm:pt modelId="{D228A991-104B-4CA1-AFB8-F207A7D02FB8}" type="sibTrans" cxnId="{C25DB2C2-16EA-4188-9017-224FF30A761F}">
      <dgm:prSet/>
      <dgm:spPr/>
      <dgm:t>
        <a:bodyPr/>
        <a:lstStyle/>
        <a:p>
          <a:endParaRPr lang="en-US"/>
        </a:p>
      </dgm:t>
    </dgm:pt>
    <dgm:pt modelId="{C039F78B-13CA-4869-965B-0A5A500AF9C3}" type="pres">
      <dgm:prSet presAssocID="{32EFCF34-BAE1-434D-BDB5-401A4F435B65}" presName="diagram" presStyleCnt="0">
        <dgm:presLayoutVars>
          <dgm:dir/>
          <dgm:resizeHandles val="exact"/>
        </dgm:presLayoutVars>
      </dgm:prSet>
      <dgm:spPr/>
    </dgm:pt>
    <dgm:pt modelId="{702008ED-F3FF-4798-9439-750526070716}" type="pres">
      <dgm:prSet presAssocID="{4DFF4A17-B6AB-4466-8909-5DAB0BEE8B4A}" presName="node" presStyleLbl="node1" presStyleIdx="0" presStyleCnt="3">
        <dgm:presLayoutVars>
          <dgm:bulletEnabled val="1"/>
        </dgm:presLayoutVars>
      </dgm:prSet>
      <dgm:spPr/>
    </dgm:pt>
    <dgm:pt modelId="{1E778952-15DF-4ED8-A07E-BA213D0978DC}" type="pres">
      <dgm:prSet presAssocID="{58F3CD68-E213-477B-A2C5-67570686D4B4}" presName="sibTrans" presStyleCnt="0"/>
      <dgm:spPr/>
    </dgm:pt>
    <dgm:pt modelId="{15E40134-C432-418F-AA25-459D836C27E5}" type="pres">
      <dgm:prSet presAssocID="{DE2DA01D-E7B8-4DD9-BEB8-3C6355A4D685}" presName="node" presStyleLbl="node1" presStyleIdx="1" presStyleCnt="3">
        <dgm:presLayoutVars>
          <dgm:bulletEnabled val="1"/>
        </dgm:presLayoutVars>
      </dgm:prSet>
      <dgm:spPr/>
    </dgm:pt>
    <dgm:pt modelId="{47913546-CB7C-4226-B637-FD4B96AEDDA7}" type="pres">
      <dgm:prSet presAssocID="{32301586-A60A-4939-942C-E65F938E03D9}" presName="sibTrans" presStyleCnt="0"/>
      <dgm:spPr/>
    </dgm:pt>
    <dgm:pt modelId="{A54E430D-44BE-487E-BFE6-EDBFFB222000}" type="pres">
      <dgm:prSet presAssocID="{7EC71D1D-8D7D-4263-BF9A-A737713A46B3}" presName="node" presStyleLbl="node1" presStyleIdx="2" presStyleCnt="3">
        <dgm:presLayoutVars>
          <dgm:bulletEnabled val="1"/>
        </dgm:presLayoutVars>
      </dgm:prSet>
      <dgm:spPr/>
    </dgm:pt>
  </dgm:ptLst>
  <dgm:cxnLst>
    <dgm:cxn modelId="{6467477D-64C7-464E-9C3F-482BA608404C}" type="presOf" srcId="{4DFF4A17-B6AB-4466-8909-5DAB0BEE8B4A}" destId="{702008ED-F3FF-4798-9439-750526070716}" srcOrd="0" destOrd="0" presId="urn:microsoft.com/office/officeart/2005/8/layout/default"/>
    <dgm:cxn modelId="{823A008E-1B9D-40C0-A1C6-A96973AD1BB4}" type="presOf" srcId="{DE2DA01D-E7B8-4DD9-BEB8-3C6355A4D685}" destId="{15E40134-C432-418F-AA25-459D836C27E5}" srcOrd="0" destOrd="0" presId="urn:microsoft.com/office/officeart/2005/8/layout/default"/>
    <dgm:cxn modelId="{027B03A6-4235-4483-A564-2DC326E93711}" type="presOf" srcId="{32EFCF34-BAE1-434D-BDB5-401A4F435B65}" destId="{C039F78B-13CA-4869-965B-0A5A500AF9C3}" srcOrd="0" destOrd="0" presId="urn:microsoft.com/office/officeart/2005/8/layout/default"/>
    <dgm:cxn modelId="{30CB4FBE-7560-4EB9-B547-ADD232F19225}" srcId="{32EFCF34-BAE1-434D-BDB5-401A4F435B65}" destId="{4DFF4A17-B6AB-4466-8909-5DAB0BEE8B4A}" srcOrd="0" destOrd="0" parTransId="{0F710095-4563-4C1B-82F6-3BD1F68071DD}" sibTransId="{58F3CD68-E213-477B-A2C5-67570686D4B4}"/>
    <dgm:cxn modelId="{C25DB2C2-16EA-4188-9017-224FF30A761F}" srcId="{32EFCF34-BAE1-434D-BDB5-401A4F435B65}" destId="{7EC71D1D-8D7D-4263-BF9A-A737713A46B3}" srcOrd="2" destOrd="0" parTransId="{91CFC3F2-42C9-490B-869C-A25067BE2FEE}" sibTransId="{D228A991-104B-4CA1-AFB8-F207A7D02FB8}"/>
    <dgm:cxn modelId="{A7716AC4-966D-47A5-8876-FA9CB54155DA}" srcId="{32EFCF34-BAE1-434D-BDB5-401A4F435B65}" destId="{DE2DA01D-E7B8-4DD9-BEB8-3C6355A4D685}" srcOrd="1" destOrd="0" parTransId="{B428DAD7-0BA0-4F53-8EB2-5CF807E0042A}" sibTransId="{32301586-A60A-4939-942C-E65F938E03D9}"/>
    <dgm:cxn modelId="{9A5988C8-6F09-4B7E-BC6C-2C434736DCEF}" type="presOf" srcId="{7EC71D1D-8D7D-4263-BF9A-A737713A46B3}" destId="{A54E430D-44BE-487E-BFE6-EDBFFB222000}" srcOrd="0" destOrd="0" presId="urn:microsoft.com/office/officeart/2005/8/layout/default"/>
    <dgm:cxn modelId="{D982954A-3461-4871-9EAB-043B9C5011B6}" type="presParOf" srcId="{C039F78B-13CA-4869-965B-0A5A500AF9C3}" destId="{702008ED-F3FF-4798-9439-750526070716}" srcOrd="0" destOrd="0" presId="urn:microsoft.com/office/officeart/2005/8/layout/default"/>
    <dgm:cxn modelId="{501922C3-2BE6-47E5-A3BB-F1EAE15B829C}" type="presParOf" srcId="{C039F78B-13CA-4869-965B-0A5A500AF9C3}" destId="{1E778952-15DF-4ED8-A07E-BA213D0978DC}" srcOrd="1" destOrd="0" presId="urn:microsoft.com/office/officeart/2005/8/layout/default"/>
    <dgm:cxn modelId="{5E8A7D52-6275-4B04-A62D-AB5D83887F32}" type="presParOf" srcId="{C039F78B-13CA-4869-965B-0A5A500AF9C3}" destId="{15E40134-C432-418F-AA25-459D836C27E5}" srcOrd="2" destOrd="0" presId="urn:microsoft.com/office/officeart/2005/8/layout/default"/>
    <dgm:cxn modelId="{16AC2205-244E-4AD9-9E10-69DFECC9D9FF}" type="presParOf" srcId="{C039F78B-13CA-4869-965B-0A5A500AF9C3}" destId="{47913546-CB7C-4226-B637-FD4B96AEDDA7}" srcOrd="3" destOrd="0" presId="urn:microsoft.com/office/officeart/2005/8/layout/default"/>
    <dgm:cxn modelId="{8855B0AE-6A44-48FA-9F3B-EE39AD2306E4}" type="presParOf" srcId="{C039F78B-13CA-4869-965B-0A5A500AF9C3}" destId="{A54E430D-44BE-487E-BFE6-EDBFFB222000}"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5820903-8C49-4979-8D3C-4A6D9F0D110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5DFE7D3-0E6D-4030-A06B-24D0540224BD}">
      <dgm:prSet/>
      <dgm:spPr/>
      <dgm:t>
        <a:bodyPr/>
        <a:lstStyle/>
        <a:p>
          <a:pPr>
            <a:lnSpc>
              <a:spcPct val="100000"/>
            </a:lnSpc>
            <a:defRPr cap="all"/>
          </a:pPr>
          <a:r>
            <a:rPr lang="en-US"/>
            <a:t>100% payment is required at time of reservation</a:t>
          </a:r>
        </a:p>
      </dgm:t>
    </dgm:pt>
    <dgm:pt modelId="{27004E08-2C38-4738-AD8A-9E0B45269482}" type="parTrans" cxnId="{6662DD03-C620-4AB1-824B-9952CD57E3A1}">
      <dgm:prSet/>
      <dgm:spPr/>
      <dgm:t>
        <a:bodyPr/>
        <a:lstStyle/>
        <a:p>
          <a:endParaRPr lang="en-US"/>
        </a:p>
      </dgm:t>
    </dgm:pt>
    <dgm:pt modelId="{ABEE0774-8E26-4057-8EE8-389C090D8B80}" type="sibTrans" cxnId="{6662DD03-C620-4AB1-824B-9952CD57E3A1}">
      <dgm:prSet/>
      <dgm:spPr/>
      <dgm:t>
        <a:bodyPr/>
        <a:lstStyle/>
        <a:p>
          <a:endParaRPr lang="en-US"/>
        </a:p>
      </dgm:t>
    </dgm:pt>
    <dgm:pt modelId="{8CF4EF10-CF12-461E-913E-7580E40468BA}">
      <dgm:prSet/>
      <dgm:spPr/>
      <dgm:t>
        <a:bodyPr/>
        <a:lstStyle/>
        <a:p>
          <a:pPr>
            <a:lnSpc>
              <a:spcPct val="100000"/>
            </a:lnSpc>
            <a:defRPr cap="all"/>
          </a:pPr>
          <a:r>
            <a:rPr lang="en-US"/>
            <a:t>Payments accepted by credit cards, cash, check or money order.  </a:t>
          </a:r>
        </a:p>
      </dgm:t>
    </dgm:pt>
    <dgm:pt modelId="{FDE26164-F17B-4317-9C63-1CF1F6230CA1}" type="parTrans" cxnId="{B968CDFB-8D18-4A4E-B533-1B9EA430559C}">
      <dgm:prSet/>
      <dgm:spPr/>
      <dgm:t>
        <a:bodyPr/>
        <a:lstStyle/>
        <a:p>
          <a:endParaRPr lang="en-US"/>
        </a:p>
      </dgm:t>
    </dgm:pt>
    <dgm:pt modelId="{4FD209DA-BED2-4A83-98B7-A4E00663D5BF}" type="sibTrans" cxnId="{B968CDFB-8D18-4A4E-B533-1B9EA430559C}">
      <dgm:prSet/>
      <dgm:spPr/>
      <dgm:t>
        <a:bodyPr/>
        <a:lstStyle/>
        <a:p>
          <a:endParaRPr lang="en-US"/>
        </a:p>
      </dgm:t>
    </dgm:pt>
    <dgm:pt modelId="{111ADD19-458F-46F1-9A5C-C3714DF922F0}" type="pres">
      <dgm:prSet presAssocID="{15820903-8C49-4979-8D3C-4A6D9F0D1105}" presName="root" presStyleCnt="0">
        <dgm:presLayoutVars>
          <dgm:dir/>
          <dgm:resizeHandles val="exact"/>
        </dgm:presLayoutVars>
      </dgm:prSet>
      <dgm:spPr/>
    </dgm:pt>
    <dgm:pt modelId="{064BE9D8-DE80-444D-9856-B11A51D733B2}" type="pres">
      <dgm:prSet presAssocID="{C5DFE7D3-0E6D-4030-A06B-24D0540224BD}" presName="compNode" presStyleCnt="0"/>
      <dgm:spPr/>
    </dgm:pt>
    <dgm:pt modelId="{8D823D51-4052-4AEA-9A15-7F24B08AE54C}" type="pres">
      <dgm:prSet presAssocID="{C5DFE7D3-0E6D-4030-A06B-24D0540224BD}" presName="iconBgRect" presStyleLbl="bgShp" presStyleIdx="0" presStyleCnt="2"/>
      <dgm:spPr/>
    </dgm:pt>
    <dgm:pt modelId="{8EFADDB0-8354-4881-BBF8-31C7B71B81DA}" type="pres">
      <dgm:prSet presAssocID="{C5DFE7D3-0E6D-4030-A06B-24D0540224B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Check"/>
        </a:ext>
      </dgm:extLst>
    </dgm:pt>
    <dgm:pt modelId="{052ACC04-9C60-4352-BD2B-495EFC08D24E}" type="pres">
      <dgm:prSet presAssocID="{C5DFE7D3-0E6D-4030-A06B-24D0540224BD}" presName="spaceRect" presStyleCnt="0"/>
      <dgm:spPr/>
    </dgm:pt>
    <dgm:pt modelId="{63102EA0-7F6A-4BED-845D-4B07DCD4F66A}" type="pres">
      <dgm:prSet presAssocID="{C5DFE7D3-0E6D-4030-A06B-24D0540224BD}" presName="textRect" presStyleLbl="revTx" presStyleIdx="0" presStyleCnt="2">
        <dgm:presLayoutVars>
          <dgm:chMax val="1"/>
          <dgm:chPref val="1"/>
        </dgm:presLayoutVars>
      </dgm:prSet>
      <dgm:spPr/>
    </dgm:pt>
    <dgm:pt modelId="{6759E3D1-13E4-48F9-B8EA-73ED650C1349}" type="pres">
      <dgm:prSet presAssocID="{ABEE0774-8E26-4057-8EE8-389C090D8B80}" presName="sibTrans" presStyleCnt="0"/>
      <dgm:spPr/>
    </dgm:pt>
    <dgm:pt modelId="{47D61C25-C9EF-43B6-BA90-65EAB9617B57}" type="pres">
      <dgm:prSet presAssocID="{8CF4EF10-CF12-461E-913E-7580E40468BA}" presName="compNode" presStyleCnt="0"/>
      <dgm:spPr/>
    </dgm:pt>
    <dgm:pt modelId="{3E63C593-ABAA-4344-8D55-16CB8A450A39}" type="pres">
      <dgm:prSet presAssocID="{8CF4EF10-CF12-461E-913E-7580E40468BA}" presName="iconBgRect" presStyleLbl="bgShp" presStyleIdx="1" presStyleCnt="2"/>
      <dgm:spPr/>
    </dgm:pt>
    <dgm:pt modelId="{A449135B-A9DC-473F-8DD5-465393F37CC7}" type="pres">
      <dgm:prSet presAssocID="{8CF4EF10-CF12-461E-913E-7580E40468B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01C4DAF4-387B-4DC4-AE64-269145805E32}" type="pres">
      <dgm:prSet presAssocID="{8CF4EF10-CF12-461E-913E-7580E40468BA}" presName="spaceRect" presStyleCnt="0"/>
      <dgm:spPr/>
    </dgm:pt>
    <dgm:pt modelId="{8194E34E-6A03-4497-A3D0-987EE93F5E36}" type="pres">
      <dgm:prSet presAssocID="{8CF4EF10-CF12-461E-913E-7580E40468BA}" presName="textRect" presStyleLbl="revTx" presStyleIdx="1" presStyleCnt="2">
        <dgm:presLayoutVars>
          <dgm:chMax val="1"/>
          <dgm:chPref val="1"/>
        </dgm:presLayoutVars>
      </dgm:prSet>
      <dgm:spPr/>
    </dgm:pt>
  </dgm:ptLst>
  <dgm:cxnLst>
    <dgm:cxn modelId="{6662DD03-C620-4AB1-824B-9952CD57E3A1}" srcId="{15820903-8C49-4979-8D3C-4A6D9F0D1105}" destId="{C5DFE7D3-0E6D-4030-A06B-24D0540224BD}" srcOrd="0" destOrd="0" parTransId="{27004E08-2C38-4738-AD8A-9E0B45269482}" sibTransId="{ABEE0774-8E26-4057-8EE8-389C090D8B80}"/>
    <dgm:cxn modelId="{612F7641-6E7A-4632-9C9F-198B1FB4CCF3}" type="presOf" srcId="{15820903-8C49-4979-8D3C-4A6D9F0D1105}" destId="{111ADD19-458F-46F1-9A5C-C3714DF922F0}" srcOrd="0" destOrd="0" presId="urn:microsoft.com/office/officeart/2018/5/layout/IconCircleLabelList"/>
    <dgm:cxn modelId="{8405ED42-D0D9-4AE4-80B8-AD48161116FE}" type="presOf" srcId="{8CF4EF10-CF12-461E-913E-7580E40468BA}" destId="{8194E34E-6A03-4497-A3D0-987EE93F5E36}" srcOrd="0" destOrd="0" presId="urn:microsoft.com/office/officeart/2018/5/layout/IconCircleLabelList"/>
    <dgm:cxn modelId="{2E265C8B-4B8B-42DA-940E-D2441314C9D1}" type="presOf" srcId="{C5DFE7D3-0E6D-4030-A06B-24D0540224BD}" destId="{63102EA0-7F6A-4BED-845D-4B07DCD4F66A}" srcOrd="0" destOrd="0" presId="urn:microsoft.com/office/officeart/2018/5/layout/IconCircleLabelList"/>
    <dgm:cxn modelId="{B968CDFB-8D18-4A4E-B533-1B9EA430559C}" srcId="{15820903-8C49-4979-8D3C-4A6D9F0D1105}" destId="{8CF4EF10-CF12-461E-913E-7580E40468BA}" srcOrd="1" destOrd="0" parTransId="{FDE26164-F17B-4317-9C63-1CF1F6230CA1}" sibTransId="{4FD209DA-BED2-4A83-98B7-A4E00663D5BF}"/>
    <dgm:cxn modelId="{536CDE85-CFF5-4F09-830C-418C25B895D5}" type="presParOf" srcId="{111ADD19-458F-46F1-9A5C-C3714DF922F0}" destId="{064BE9D8-DE80-444D-9856-B11A51D733B2}" srcOrd="0" destOrd="0" presId="urn:microsoft.com/office/officeart/2018/5/layout/IconCircleLabelList"/>
    <dgm:cxn modelId="{78E897C7-A4C2-4452-A31A-AE1083D1284A}" type="presParOf" srcId="{064BE9D8-DE80-444D-9856-B11A51D733B2}" destId="{8D823D51-4052-4AEA-9A15-7F24B08AE54C}" srcOrd="0" destOrd="0" presId="urn:microsoft.com/office/officeart/2018/5/layout/IconCircleLabelList"/>
    <dgm:cxn modelId="{31C9FB82-F79D-4873-B216-A9A22C6F885F}" type="presParOf" srcId="{064BE9D8-DE80-444D-9856-B11A51D733B2}" destId="{8EFADDB0-8354-4881-BBF8-31C7B71B81DA}" srcOrd="1" destOrd="0" presId="urn:microsoft.com/office/officeart/2018/5/layout/IconCircleLabelList"/>
    <dgm:cxn modelId="{C7C9A4D9-928F-4635-9ACE-5826ED8C73D7}" type="presParOf" srcId="{064BE9D8-DE80-444D-9856-B11A51D733B2}" destId="{052ACC04-9C60-4352-BD2B-495EFC08D24E}" srcOrd="2" destOrd="0" presId="urn:microsoft.com/office/officeart/2018/5/layout/IconCircleLabelList"/>
    <dgm:cxn modelId="{DF2AC78A-D79D-4506-8E76-4F314AD0B6ED}" type="presParOf" srcId="{064BE9D8-DE80-444D-9856-B11A51D733B2}" destId="{63102EA0-7F6A-4BED-845D-4B07DCD4F66A}" srcOrd="3" destOrd="0" presId="urn:microsoft.com/office/officeart/2018/5/layout/IconCircleLabelList"/>
    <dgm:cxn modelId="{14F58692-CEA4-4839-98B3-42DC2B1B5490}" type="presParOf" srcId="{111ADD19-458F-46F1-9A5C-C3714DF922F0}" destId="{6759E3D1-13E4-48F9-B8EA-73ED650C1349}" srcOrd="1" destOrd="0" presId="urn:microsoft.com/office/officeart/2018/5/layout/IconCircleLabelList"/>
    <dgm:cxn modelId="{154389BA-81AA-4D3F-BEF9-4DE65E4A5495}" type="presParOf" srcId="{111ADD19-458F-46F1-9A5C-C3714DF922F0}" destId="{47D61C25-C9EF-43B6-BA90-65EAB9617B57}" srcOrd="2" destOrd="0" presId="urn:microsoft.com/office/officeart/2018/5/layout/IconCircleLabelList"/>
    <dgm:cxn modelId="{097A8C16-DEB8-4E22-A046-C79991F339B3}" type="presParOf" srcId="{47D61C25-C9EF-43B6-BA90-65EAB9617B57}" destId="{3E63C593-ABAA-4344-8D55-16CB8A450A39}" srcOrd="0" destOrd="0" presId="urn:microsoft.com/office/officeart/2018/5/layout/IconCircleLabelList"/>
    <dgm:cxn modelId="{AA6D5345-8AB6-4514-8EDB-2A53E258B0FB}" type="presParOf" srcId="{47D61C25-C9EF-43B6-BA90-65EAB9617B57}" destId="{A449135B-A9DC-473F-8DD5-465393F37CC7}" srcOrd="1" destOrd="0" presId="urn:microsoft.com/office/officeart/2018/5/layout/IconCircleLabelList"/>
    <dgm:cxn modelId="{E2F8AC99-DCEF-4B51-BD55-16D18F4B945A}" type="presParOf" srcId="{47D61C25-C9EF-43B6-BA90-65EAB9617B57}" destId="{01C4DAF4-387B-4DC4-AE64-269145805E32}" srcOrd="2" destOrd="0" presId="urn:microsoft.com/office/officeart/2018/5/layout/IconCircleLabelList"/>
    <dgm:cxn modelId="{DA09C452-813D-4322-A114-DA310174C88F}" type="presParOf" srcId="{47D61C25-C9EF-43B6-BA90-65EAB9617B57}" destId="{8194E34E-6A03-4497-A3D0-987EE93F5E3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7BBD6FE-1CF1-46D7-8B1A-42538A0473A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772E9BC-AFAD-492B-8A11-3365F924EF41}">
      <dgm:prSet custT="1"/>
      <dgm:spPr/>
      <dgm:t>
        <a:bodyPr/>
        <a:lstStyle/>
        <a:p>
          <a:pPr>
            <a:lnSpc>
              <a:spcPct val="100000"/>
            </a:lnSpc>
            <a:defRPr cap="all"/>
          </a:pPr>
          <a:r>
            <a:rPr lang="en-US" sz="1800" dirty="0"/>
            <a:t>Rate</a:t>
          </a:r>
        </a:p>
      </dgm:t>
    </dgm:pt>
    <dgm:pt modelId="{EF90E0AF-D52E-4906-A3E6-474F0EE1C942}" type="parTrans" cxnId="{0D35BE43-AF10-43CD-A47C-F8D131697354}">
      <dgm:prSet/>
      <dgm:spPr/>
      <dgm:t>
        <a:bodyPr/>
        <a:lstStyle/>
        <a:p>
          <a:endParaRPr lang="en-US"/>
        </a:p>
      </dgm:t>
    </dgm:pt>
    <dgm:pt modelId="{1A4A64C1-0C87-4347-A064-ECCA42C047BC}" type="sibTrans" cxnId="{0D35BE43-AF10-43CD-A47C-F8D131697354}">
      <dgm:prSet/>
      <dgm:spPr/>
      <dgm:t>
        <a:bodyPr/>
        <a:lstStyle/>
        <a:p>
          <a:endParaRPr lang="en-US"/>
        </a:p>
      </dgm:t>
    </dgm:pt>
    <dgm:pt modelId="{DF7090F0-C51D-435E-B85A-76375AD10797}">
      <dgm:prSet custT="1"/>
      <dgm:spPr/>
      <dgm:t>
        <a:bodyPr/>
        <a:lstStyle/>
        <a:p>
          <a:pPr>
            <a:lnSpc>
              <a:spcPct val="100000"/>
            </a:lnSpc>
            <a:defRPr cap="all"/>
          </a:pPr>
          <a:r>
            <a:rPr lang="en-US" sz="1800" dirty="0"/>
            <a:t>Photo of site</a:t>
          </a:r>
        </a:p>
      </dgm:t>
    </dgm:pt>
    <dgm:pt modelId="{A97BD649-8AEA-4103-8CD5-EF14172E775B}" type="parTrans" cxnId="{5C236DF1-57EF-49E3-AF37-7323546356E7}">
      <dgm:prSet/>
      <dgm:spPr/>
      <dgm:t>
        <a:bodyPr/>
        <a:lstStyle/>
        <a:p>
          <a:endParaRPr lang="en-US"/>
        </a:p>
      </dgm:t>
    </dgm:pt>
    <dgm:pt modelId="{59660402-D059-4A4C-9AF9-C3A723455DDF}" type="sibTrans" cxnId="{5C236DF1-57EF-49E3-AF37-7323546356E7}">
      <dgm:prSet/>
      <dgm:spPr/>
      <dgm:t>
        <a:bodyPr/>
        <a:lstStyle/>
        <a:p>
          <a:endParaRPr lang="en-US"/>
        </a:p>
      </dgm:t>
    </dgm:pt>
    <dgm:pt modelId="{04B2989C-82EB-46C8-B252-0D3B82AF37AD}">
      <dgm:prSet custT="1"/>
      <dgm:spPr/>
      <dgm:t>
        <a:bodyPr/>
        <a:lstStyle/>
        <a:p>
          <a:pPr>
            <a:lnSpc>
              <a:spcPct val="100000"/>
            </a:lnSpc>
            <a:defRPr cap="all"/>
          </a:pPr>
          <a:r>
            <a:rPr lang="en-US" sz="1800" dirty="0"/>
            <a:t>Sun/Shade</a:t>
          </a:r>
        </a:p>
      </dgm:t>
    </dgm:pt>
    <dgm:pt modelId="{45D87A05-80BD-49EB-B737-223E919D1B8A}" type="parTrans" cxnId="{5FD0CBED-1842-4E6E-A7FB-8A2145C3B0E7}">
      <dgm:prSet/>
      <dgm:spPr/>
      <dgm:t>
        <a:bodyPr/>
        <a:lstStyle/>
        <a:p>
          <a:endParaRPr lang="en-US"/>
        </a:p>
      </dgm:t>
    </dgm:pt>
    <dgm:pt modelId="{E7E0C733-D627-4981-AC9B-2126ECE51F0B}" type="sibTrans" cxnId="{5FD0CBED-1842-4E6E-A7FB-8A2145C3B0E7}">
      <dgm:prSet/>
      <dgm:spPr/>
      <dgm:t>
        <a:bodyPr/>
        <a:lstStyle/>
        <a:p>
          <a:endParaRPr lang="en-US"/>
        </a:p>
      </dgm:t>
    </dgm:pt>
    <dgm:pt modelId="{689F4986-0B21-4D12-8C5A-8695ADEEE4D0}">
      <dgm:prSet custT="1"/>
      <dgm:spPr/>
      <dgm:t>
        <a:bodyPr/>
        <a:lstStyle/>
        <a:p>
          <a:pPr>
            <a:lnSpc>
              <a:spcPct val="100000"/>
            </a:lnSpc>
            <a:defRPr cap="all"/>
          </a:pPr>
          <a:r>
            <a:rPr lang="en-US" sz="1800" dirty="0"/>
            <a:t>Dimensions of Site </a:t>
          </a:r>
        </a:p>
      </dgm:t>
    </dgm:pt>
    <dgm:pt modelId="{6585EC64-6C2F-4FC6-A0E0-ED9659FFAD43}" type="parTrans" cxnId="{CD839206-E225-4C44-85A4-529994D52073}">
      <dgm:prSet/>
      <dgm:spPr/>
      <dgm:t>
        <a:bodyPr/>
        <a:lstStyle/>
        <a:p>
          <a:endParaRPr lang="en-US"/>
        </a:p>
      </dgm:t>
    </dgm:pt>
    <dgm:pt modelId="{F2692F8C-13C3-4438-99EB-0EEC4AA55CFE}" type="sibTrans" cxnId="{CD839206-E225-4C44-85A4-529994D52073}">
      <dgm:prSet/>
      <dgm:spPr/>
      <dgm:t>
        <a:bodyPr/>
        <a:lstStyle/>
        <a:p>
          <a:endParaRPr lang="en-US"/>
        </a:p>
      </dgm:t>
    </dgm:pt>
    <dgm:pt modelId="{0F0E6638-2020-42DB-A7DC-14013AAD11AE}">
      <dgm:prSet custT="1"/>
      <dgm:spPr/>
      <dgm:t>
        <a:bodyPr/>
        <a:lstStyle/>
        <a:p>
          <a:pPr>
            <a:lnSpc>
              <a:spcPct val="100000"/>
            </a:lnSpc>
            <a:defRPr cap="all"/>
          </a:pPr>
          <a:r>
            <a:rPr lang="en-US" sz="1800" dirty="0"/>
            <a:t>Recommended type and size of camping unit</a:t>
          </a:r>
        </a:p>
      </dgm:t>
    </dgm:pt>
    <dgm:pt modelId="{09CAEB20-6ABC-4F60-9F57-B770B94062CB}" type="parTrans" cxnId="{6FE5C3A5-9CA3-4E5B-AFB4-ED8D33C998C8}">
      <dgm:prSet/>
      <dgm:spPr/>
      <dgm:t>
        <a:bodyPr/>
        <a:lstStyle/>
        <a:p>
          <a:endParaRPr lang="en-US"/>
        </a:p>
      </dgm:t>
    </dgm:pt>
    <dgm:pt modelId="{03C1B066-9E26-4D21-93A3-659D27FAD2CA}" type="sibTrans" cxnId="{6FE5C3A5-9CA3-4E5B-AFB4-ED8D33C998C8}">
      <dgm:prSet/>
      <dgm:spPr/>
      <dgm:t>
        <a:bodyPr/>
        <a:lstStyle/>
        <a:p>
          <a:endParaRPr lang="en-US"/>
        </a:p>
      </dgm:t>
    </dgm:pt>
    <dgm:pt modelId="{3E55C2E8-D8AA-4F23-97E7-B5FC29864A0F}">
      <dgm:prSet custT="1"/>
      <dgm:spPr/>
      <dgm:t>
        <a:bodyPr/>
        <a:lstStyle/>
        <a:p>
          <a:pPr>
            <a:lnSpc>
              <a:spcPct val="100000"/>
            </a:lnSpc>
            <a:defRPr cap="all"/>
          </a:pPr>
          <a:r>
            <a:rPr lang="en-US" sz="1800"/>
            <a:t>Seepage Pit</a:t>
          </a:r>
        </a:p>
      </dgm:t>
    </dgm:pt>
    <dgm:pt modelId="{F6E8C9A1-A175-49ED-9AB6-50A26BC98F73}" type="parTrans" cxnId="{4AB28DAE-BD58-4470-9E56-5EA03DF89AAB}">
      <dgm:prSet/>
      <dgm:spPr/>
      <dgm:t>
        <a:bodyPr/>
        <a:lstStyle/>
        <a:p>
          <a:endParaRPr lang="en-US"/>
        </a:p>
      </dgm:t>
    </dgm:pt>
    <dgm:pt modelId="{01A1F7CB-A167-485E-BF48-1CFCA8392D22}" type="sibTrans" cxnId="{4AB28DAE-BD58-4470-9E56-5EA03DF89AAB}">
      <dgm:prSet/>
      <dgm:spPr/>
      <dgm:t>
        <a:bodyPr/>
        <a:lstStyle/>
        <a:p>
          <a:endParaRPr lang="en-US"/>
        </a:p>
      </dgm:t>
    </dgm:pt>
    <dgm:pt modelId="{F9F96CCB-523C-479F-816E-320A48D2A9A2}" type="pres">
      <dgm:prSet presAssocID="{07BBD6FE-1CF1-46D7-8B1A-42538A0473AC}" presName="root" presStyleCnt="0">
        <dgm:presLayoutVars>
          <dgm:dir/>
          <dgm:resizeHandles val="exact"/>
        </dgm:presLayoutVars>
      </dgm:prSet>
      <dgm:spPr/>
    </dgm:pt>
    <dgm:pt modelId="{FD9C35B2-6860-4D6F-AF77-D022E92E681B}" type="pres">
      <dgm:prSet presAssocID="{3772E9BC-AFAD-492B-8A11-3365F924EF41}" presName="compNode" presStyleCnt="0"/>
      <dgm:spPr/>
    </dgm:pt>
    <dgm:pt modelId="{0597D151-BD8D-4007-B3D3-C2CF7FCCE6E2}" type="pres">
      <dgm:prSet presAssocID="{3772E9BC-AFAD-492B-8A11-3365F924EF41}" presName="iconBgRect" presStyleLbl="bgShp" presStyleIdx="0" presStyleCnt="6"/>
      <dgm:spPr/>
    </dgm:pt>
    <dgm:pt modelId="{444F3749-DFC1-46CB-B6E9-F810DA1568AD}" type="pres">
      <dgm:prSet presAssocID="{3772E9BC-AFAD-492B-8A11-3365F924EF4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uge"/>
        </a:ext>
      </dgm:extLst>
    </dgm:pt>
    <dgm:pt modelId="{A8EF9617-0E6A-4BDA-AA72-FBE4C79AE1FB}" type="pres">
      <dgm:prSet presAssocID="{3772E9BC-AFAD-492B-8A11-3365F924EF41}" presName="spaceRect" presStyleCnt="0"/>
      <dgm:spPr/>
    </dgm:pt>
    <dgm:pt modelId="{4125456E-F9F0-4FFC-B479-D3CBD794B480}" type="pres">
      <dgm:prSet presAssocID="{3772E9BC-AFAD-492B-8A11-3365F924EF41}" presName="textRect" presStyleLbl="revTx" presStyleIdx="0" presStyleCnt="6">
        <dgm:presLayoutVars>
          <dgm:chMax val="1"/>
          <dgm:chPref val="1"/>
        </dgm:presLayoutVars>
      </dgm:prSet>
      <dgm:spPr/>
    </dgm:pt>
    <dgm:pt modelId="{2D2B290C-57EC-45E9-BE11-E27CAFAE9F5C}" type="pres">
      <dgm:prSet presAssocID="{1A4A64C1-0C87-4347-A064-ECCA42C047BC}" presName="sibTrans" presStyleCnt="0"/>
      <dgm:spPr/>
    </dgm:pt>
    <dgm:pt modelId="{82544C88-DC60-49AA-AF12-3E7F5876B279}" type="pres">
      <dgm:prSet presAssocID="{DF7090F0-C51D-435E-B85A-76375AD10797}" presName="compNode" presStyleCnt="0"/>
      <dgm:spPr/>
    </dgm:pt>
    <dgm:pt modelId="{0BF66949-AAF4-4CB1-B520-C9B685D940F0}" type="pres">
      <dgm:prSet presAssocID="{DF7090F0-C51D-435E-B85A-76375AD10797}" presName="iconBgRect" presStyleLbl="bgShp" presStyleIdx="1" presStyleCnt="6"/>
      <dgm:spPr/>
    </dgm:pt>
    <dgm:pt modelId="{4B660A15-0655-4A17-B416-74E7B3321044}" type="pres">
      <dgm:prSet presAssocID="{DF7090F0-C51D-435E-B85A-76375AD1079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mage"/>
        </a:ext>
      </dgm:extLst>
    </dgm:pt>
    <dgm:pt modelId="{E821625A-C550-4519-B60E-6F7A88D8A1FF}" type="pres">
      <dgm:prSet presAssocID="{DF7090F0-C51D-435E-B85A-76375AD10797}" presName="spaceRect" presStyleCnt="0"/>
      <dgm:spPr/>
    </dgm:pt>
    <dgm:pt modelId="{CAE558E7-6EDA-4A8A-A78C-E77F76416302}" type="pres">
      <dgm:prSet presAssocID="{DF7090F0-C51D-435E-B85A-76375AD10797}" presName="textRect" presStyleLbl="revTx" presStyleIdx="1" presStyleCnt="6">
        <dgm:presLayoutVars>
          <dgm:chMax val="1"/>
          <dgm:chPref val="1"/>
        </dgm:presLayoutVars>
      </dgm:prSet>
      <dgm:spPr/>
    </dgm:pt>
    <dgm:pt modelId="{9B6CEFB8-B20D-4726-A110-F7737431E320}" type="pres">
      <dgm:prSet presAssocID="{59660402-D059-4A4C-9AF9-C3A723455DDF}" presName="sibTrans" presStyleCnt="0"/>
      <dgm:spPr/>
    </dgm:pt>
    <dgm:pt modelId="{60082F0E-6ACE-414D-9F1B-AD8962B67804}" type="pres">
      <dgm:prSet presAssocID="{04B2989C-82EB-46C8-B252-0D3B82AF37AD}" presName="compNode" presStyleCnt="0"/>
      <dgm:spPr/>
    </dgm:pt>
    <dgm:pt modelId="{CF866ED0-BBAF-48CD-812C-9D8DCE354F92}" type="pres">
      <dgm:prSet presAssocID="{04B2989C-82EB-46C8-B252-0D3B82AF37AD}" presName="iconBgRect" presStyleLbl="bgShp" presStyleIdx="2" presStyleCnt="6"/>
      <dgm:spPr/>
    </dgm:pt>
    <dgm:pt modelId="{622581DD-56C7-4B97-A64E-3ABFC7675F40}" type="pres">
      <dgm:prSet presAssocID="{04B2989C-82EB-46C8-B252-0D3B82AF37A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nset scene"/>
        </a:ext>
      </dgm:extLst>
    </dgm:pt>
    <dgm:pt modelId="{D859ABB8-2538-4277-AEA8-B7439308587F}" type="pres">
      <dgm:prSet presAssocID="{04B2989C-82EB-46C8-B252-0D3B82AF37AD}" presName="spaceRect" presStyleCnt="0"/>
      <dgm:spPr/>
    </dgm:pt>
    <dgm:pt modelId="{E36EE802-5445-401B-95DE-30A6C0627359}" type="pres">
      <dgm:prSet presAssocID="{04B2989C-82EB-46C8-B252-0D3B82AF37AD}" presName="textRect" presStyleLbl="revTx" presStyleIdx="2" presStyleCnt="6">
        <dgm:presLayoutVars>
          <dgm:chMax val="1"/>
          <dgm:chPref val="1"/>
        </dgm:presLayoutVars>
      </dgm:prSet>
      <dgm:spPr/>
    </dgm:pt>
    <dgm:pt modelId="{B7958373-5B41-4322-A844-D25C561E08B2}" type="pres">
      <dgm:prSet presAssocID="{E7E0C733-D627-4981-AC9B-2126ECE51F0B}" presName="sibTrans" presStyleCnt="0"/>
      <dgm:spPr/>
    </dgm:pt>
    <dgm:pt modelId="{3E44F4A7-3CE4-4FAE-9962-A602C9DA7868}" type="pres">
      <dgm:prSet presAssocID="{689F4986-0B21-4D12-8C5A-8695ADEEE4D0}" presName="compNode" presStyleCnt="0"/>
      <dgm:spPr/>
    </dgm:pt>
    <dgm:pt modelId="{EC3F4683-2E72-46E6-BBE2-AD1A3186E68E}" type="pres">
      <dgm:prSet presAssocID="{689F4986-0B21-4D12-8C5A-8695ADEEE4D0}" presName="iconBgRect" presStyleLbl="bgShp" presStyleIdx="3" presStyleCnt="6"/>
      <dgm:spPr/>
    </dgm:pt>
    <dgm:pt modelId="{1C98B1C9-4B39-4BDD-BC8F-778AE9AB39E9}" type="pres">
      <dgm:prSet presAssocID="{689F4986-0B21-4D12-8C5A-8695ADEEE4D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r"/>
        </a:ext>
      </dgm:extLst>
    </dgm:pt>
    <dgm:pt modelId="{6FA2667F-B135-48A9-A87A-F963B1776337}" type="pres">
      <dgm:prSet presAssocID="{689F4986-0B21-4D12-8C5A-8695ADEEE4D0}" presName="spaceRect" presStyleCnt="0"/>
      <dgm:spPr/>
    </dgm:pt>
    <dgm:pt modelId="{C30E6DBF-2167-4A1D-83EE-62A3A35D3DDE}" type="pres">
      <dgm:prSet presAssocID="{689F4986-0B21-4D12-8C5A-8695ADEEE4D0}" presName="textRect" presStyleLbl="revTx" presStyleIdx="3" presStyleCnt="6">
        <dgm:presLayoutVars>
          <dgm:chMax val="1"/>
          <dgm:chPref val="1"/>
        </dgm:presLayoutVars>
      </dgm:prSet>
      <dgm:spPr/>
    </dgm:pt>
    <dgm:pt modelId="{CDEB1FB8-26E9-4D3C-AD97-B59DE243BFD7}" type="pres">
      <dgm:prSet presAssocID="{F2692F8C-13C3-4438-99EB-0EEC4AA55CFE}" presName="sibTrans" presStyleCnt="0"/>
      <dgm:spPr/>
    </dgm:pt>
    <dgm:pt modelId="{DB499568-43AE-4F84-B274-984C08CA3C4E}" type="pres">
      <dgm:prSet presAssocID="{0F0E6638-2020-42DB-A7DC-14013AAD11AE}" presName="compNode" presStyleCnt="0"/>
      <dgm:spPr/>
    </dgm:pt>
    <dgm:pt modelId="{2F531501-97FA-43A1-B7D7-ED5D92070E50}" type="pres">
      <dgm:prSet presAssocID="{0F0E6638-2020-42DB-A7DC-14013AAD11AE}" presName="iconBgRect" presStyleLbl="bgShp" presStyleIdx="4" presStyleCnt="6"/>
      <dgm:spPr/>
    </dgm:pt>
    <dgm:pt modelId="{917340C5-48E2-456A-9CBB-881C061481E3}" type="pres">
      <dgm:prSet presAssocID="{0F0E6638-2020-42DB-A7DC-14013AAD11A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ent"/>
        </a:ext>
      </dgm:extLst>
    </dgm:pt>
    <dgm:pt modelId="{C3574D90-3B47-4FEB-A09B-1CFF2CE4B524}" type="pres">
      <dgm:prSet presAssocID="{0F0E6638-2020-42DB-A7DC-14013AAD11AE}" presName="spaceRect" presStyleCnt="0"/>
      <dgm:spPr/>
    </dgm:pt>
    <dgm:pt modelId="{CF99DE76-F451-494A-944F-874CD7B55C2D}" type="pres">
      <dgm:prSet presAssocID="{0F0E6638-2020-42DB-A7DC-14013AAD11AE}" presName="textRect" presStyleLbl="revTx" presStyleIdx="4" presStyleCnt="6" custScaleX="152270">
        <dgm:presLayoutVars>
          <dgm:chMax val="1"/>
          <dgm:chPref val="1"/>
        </dgm:presLayoutVars>
      </dgm:prSet>
      <dgm:spPr/>
    </dgm:pt>
    <dgm:pt modelId="{F2F979DF-1E66-4CB6-875E-8816BCA30D58}" type="pres">
      <dgm:prSet presAssocID="{03C1B066-9E26-4D21-93A3-659D27FAD2CA}" presName="sibTrans" presStyleCnt="0"/>
      <dgm:spPr/>
    </dgm:pt>
    <dgm:pt modelId="{97C0C8D2-63A8-4681-9F7D-4EF78954E1BB}" type="pres">
      <dgm:prSet presAssocID="{3E55C2E8-D8AA-4F23-97E7-B5FC29864A0F}" presName="compNode" presStyleCnt="0"/>
      <dgm:spPr/>
    </dgm:pt>
    <dgm:pt modelId="{B6432792-1E3E-48FB-9646-C0B4203807D0}" type="pres">
      <dgm:prSet presAssocID="{3E55C2E8-D8AA-4F23-97E7-B5FC29864A0F}" presName="iconBgRect" presStyleLbl="bgShp" presStyleIdx="5" presStyleCnt="6"/>
      <dgm:spPr/>
    </dgm:pt>
    <dgm:pt modelId="{0F29BABF-D905-4F70-A4D3-BB0579F807A6}" type="pres">
      <dgm:prSet presAssocID="{3E55C2E8-D8AA-4F23-97E7-B5FC29864A0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xcavator"/>
        </a:ext>
      </dgm:extLst>
    </dgm:pt>
    <dgm:pt modelId="{6BAF3A21-DBEA-41C9-AA02-C71A17D2EE74}" type="pres">
      <dgm:prSet presAssocID="{3E55C2E8-D8AA-4F23-97E7-B5FC29864A0F}" presName="spaceRect" presStyleCnt="0"/>
      <dgm:spPr/>
    </dgm:pt>
    <dgm:pt modelId="{3894C643-0BBF-4C07-ABEF-557BC73EC3DD}" type="pres">
      <dgm:prSet presAssocID="{3E55C2E8-D8AA-4F23-97E7-B5FC29864A0F}" presName="textRect" presStyleLbl="revTx" presStyleIdx="5" presStyleCnt="6">
        <dgm:presLayoutVars>
          <dgm:chMax val="1"/>
          <dgm:chPref val="1"/>
        </dgm:presLayoutVars>
      </dgm:prSet>
      <dgm:spPr/>
    </dgm:pt>
  </dgm:ptLst>
  <dgm:cxnLst>
    <dgm:cxn modelId="{CD839206-E225-4C44-85A4-529994D52073}" srcId="{07BBD6FE-1CF1-46D7-8B1A-42538A0473AC}" destId="{689F4986-0B21-4D12-8C5A-8695ADEEE4D0}" srcOrd="3" destOrd="0" parTransId="{6585EC64-6C2F-4FC6-A0E0-ED9659FFAD43}" sibTransId="{F2692F8C-13C3-4438-99EB-0EEC4AA55CFE}"/>
    <dgm:cxn modelId="{400DA91D-9C37-45B2-B43E-57400F8C8AD5}" type="presOf" srcId="{DF7090F0-C51D-435E-B85A-76375AD10797}" destId="{CAE558E7-6EDA-4A8A-A78C-E77F76416302}" srcOrd="0" destOrd="0" presId="urn:microsoft.com/office/officeart/2018/5/layout/IconCircleLabelList"/>
    <dgm:cxn modelId="{0D35BE43-AF10-43CD-A47C-F8D131697354}" srcId="{07BBD6FE-1CF1-46D7-8B1A-42538A0473AC}" destId="{3772E9BC-AFAD-492B-8A11-3365F924EF41}" srcOrd="0" destOrd="0" parTransId="{EF90E0AF-D52E-4906-A3E6-474F0EE1C942}" sibTransId="{1A4A64C1-0C87-4347-A064-ECCA42C047BC}"/>
    <dgm:cxn modelId="{6C3C9769-3879-403C-B71E-098B317B3A19}" type="presOf" srcId="{3E55C2E8-D8AA-4F23-97E7-B5FC29864A0F}" destId="{3894C643-0BBF-4C07-ABEF-557BC73EC3DD}" srcOrd="0" destOrd="0" presId="urn:microsoft.com/office/officeart/2018/5/layout/IconCircleLabelList"/>
    <dgm:cxn modelId="{BE7CC078-7C7F-457A-9F58-2AC1E1B85A02}" type="presOf" srcId="{689F4986-0B21-4D12-8C5A-8695ADEEE4D0}" destId="{C30E6DBF-2167-4A1D-83EE-62A3A35D3DDE}" srcOrd="0" destOrd="0" presId="urn:microsoft.com/office/officeart/2018/5/layout/IconCircleLabelList"/>
    <dgm:cxn modelId="{D300FC7D-ED0B-4BB1-8BF0-611DB81D334B}" type="presOf" srcId="{3772E9BC-AFAD-492B-8A11-3365F924EF41}" destId="{4125456E-F9F0-4FFC-B479-D3CBD794B480}" srcOrd="0" destOrd="0" presId="urn:microsoft.com/office/officeart/2018/5/layout/IconCircleLabelList"/>
    <dgm:cxn modelId="{6BACA184-A3F9-4165-AF91-C8C0600405F5}" type="presOf" srcId="{04B2989C-82EB-46C8-B252-0D3B82AF37AD}" destId="{E36EE802-5445-401B-95DE-30A6C0627359}" srcOrd="0" destOrd="0" presId="urn:microsoft.com/office/officeart/2018/5/layout/IconCircleLabelList"/>
    <dgm:cxn modelId="{C43C65A5-2B70-4BF6-BB64-824C75FAE649}" type="presOf" srcId="{07BBD6FE-1CF1-46D7-8B1A-42538A0473AC}" destId="{F9F96CCB-523C-479F-816E-320A48D2A9A2}" srcOrd="0" destOrd="0" presId="urn:microsoft.com/office/officeart/2018/5/layout/IconCircleLabelList"/>
    <dgm:cxn modelId="{6FE5C3A5-9CA3-4E5B-AFB4-ED8D33C998C8}" srcId="{07BBD6FE-1CF1-46D7-8B1A-42538A0473AC}" destId="{0F0E6638-2020-42DB-A7DC-14013AAD11AE}" srcOrd="4" destOrd="0" parTransId="{09CAEB20-6ABC-4F60-9F57-B770B94062CB}" sibTransId="{03C1B066-9E26-4D21-93A3-659D27FAD2CA}"/>
    <dgm:cxn modelId="{4AB28DAE-BD58-4470-9E56-5EA03DF89AAB}" srcId="{07BBD6FE-1CF1-46D7-8B1A-42538A0473AC}" destId="{3E55C2E8-D8AA-4F23-97E7-B5FC29864A0F}" srcOrd="5" destOrd="0" parTransId="{F6E8C9A1-A175-49ED-9AB6-50A26BC98F73}" sibTransId="{01A1F7CB-A167-485E-BF48-1CFCA8392D22}"/>
    <dgm:cxn modelId="{5FD0CBED-1842-4E6E-A7FB-8A2145C3B0E7}" srcId="{07BBD6FE-1CF1-46D7-8B1A-42538A0473AC}" destId="{04B2989C-82EB-46C8-B252-0D3B82AF37AD}" srcOrd="2" destOrd="0" parTransId="{45D87A05-80BD-49EB-B737-223E919D1B8A}" sibTransId="{E7E0C733-D627-4981-AC9B-2126ECE51F0B}"/>
    <dgm:cxn modelId="{5C236DF1-57EF-49E3-AF37-7323546356E7}" srcId="{07BBD6FE-1CF1-46D7-8B1A-42538A0473AC}" destId="{DF7090F0-C51D-435E-B85A-76375AD10797}" srcOrd="1" destOrd="0" parTransId="{A97BD649-8AEA-4103-8CD5-EF14172E775B}" sibTransId="{59660402-D059-4A4C-9AF9-C3A723455DDF}"/>
    <dgm:cxn modelId="{714D74F9-79E7-470B-AF96-4E9CFA792F9F}" type="presOf" srcId="{0F0E6638-2020-42DB-A7DC-14013AAD11AE}" destId="{CF99DE76-F451-494A-944F-874CD7B55C2D}" srcOrd="0" destOrd="0" presId="urn:microsoft.com/office/officeart/2018/5/layout/IconCircleLabelList"/>
    <dgm:cxn modelId="{A341CCEF-5F3C-47A9-BB2C-067A1B8F6138}" type="presParOf" srcId="{F9F96CCB-523C-479F-816E-320A48D2A9A2}" destId="{FD9C35B2-6860-4D6F-AF77-D022E92E681B}" srcOrd="0" destOrd="0" presId="urn:microsoft.com/office/officeart/2018/5/layout/IconCircleLabelList"/>
    <dgm:cxn modelId="{8ED765B2-247C-4E7D-AD24-5E8F70F924BB}" type="presParOf" srcId="{FD9C35B2-6860-4D6F-AF77-D022E92E681B}" destId="{0597D151-BD8D-4007-B3D3-C2CF7FCCE6E2}" srcOrd="0" destOrd="0" presId="urn:microsoft.com/office/officeart/2018/5/layout/IconCircleLabelList"/>
    <dgm:cxn modelId="{838ADEFB-032B-4B94-AB47-62F8D621E9DF}" type="presParOf" srcId="{FD9C35B2-6860-4D6F-AF77-D022E92E681B}" destId="{444F3749-DFC1-46CB-B6E9-F810DA1568AD}" srcOrd="1" destOrd="0" presId="urn:microsoft.com/office/officeart/2018/5/layout/IconCircleLabelList"/>
    <dgm:cxn modelId="{A570987A-B947-4048-9813-21EE5621D638}" type="presParOf" srcId="{FD9C35B2-6860-4D6F-AF77-D022E92E681B}" destId="{A8EF9617-0E6A-4BDA-AA72-FBE4C79AE1FB}" srcOrd="2" destOrd="0" presId="urn:microsoft.com/office/officeart/2018/5/layout/IconCircleLabelList"/>
    <dgm:cxn modelId="{AEBA8111-90A2-4452-B9A6-A0DB37E7EC05}" type="presParOf" srcId="{FD9C35B2-6860-4D6F-AF77-D022E92E681B}" destId="{4125456E-F9F0-4FFC-B479-D3CBD794B480}" srcOrd="3" destOrd="0" presId="urn:microsoft.com/office/officeart/2018/5/layout/IconCircleLabelList"/>
    <dgm:cxn modelId="{26E43F7C-0BE2-4E24-A050-0F8AD4555472}" type="presParOf" srcId="{F9F96CCB-523C-479F-816E-320A48D2A9A2}" destId="{2D2B290C-57EC-45E9-BE11-E27CAFAE9F5C}" srcOrd="1" destOrd="0" presId="urn:microsoft.com/office/officeart/2018/5/layout/IconCircleLabelList"/>
    <dgm:cxn modelId="{CDBC9C02-5913-49A4-A591-5B9052A51FF9}" type="presParOf" srcId="{F9F96CCB-523C-479F-816E-320A48D2A9A2}" destId="{82544C88-DC60-49AA-AF12-3E7F5876B279}" srcOrd="2" destOrd="0" presId="urn:microsoft.com/office/officeart/2018/5/layout/IconCircleLabelList"/>
    <dgm:cxn modelId="{E4931BE2-20E1-45CE-99CA-37ACAE4573D4}" type="presParOf" srcId="{82544C88-DC60-49AA-AF12-3E7F5876B279}" destId="{0BF66949-AAF4-4CB1-B520-C9B685D940F0}" srcOrd="0" destOrd="0" presId="urn:microsoft.com/office/officeart/2018/5/layout/IconCircleLabelList"/>
    <dgm:cxn modelId="{A61DD092-7064-45B9-8C9A-3FEDCBB30997}" type="presParOf" srcId="{82544C88-DC60-49AA-AF12-3E7F5876B279}" destId="{4B660A15-0655-4A17-B416-74E7B3321044}" srcOrd="1" destOrd="0" presId="urn:microsoft.com/office/officeart/2018/5/layout/IconCircleLabelList"/>
    <dgm:cxn modelId="{D4C747AD-C3AE-45AD-9272-E9312F4E8768}" type="presParOf" srcId="{82544C88-DC60-49AA-AF12-3E7F5876B279}" destId="{E821625A-C550-4519-B60E-6F7A88D8A1FF}" srcOrd="2" destOrd="0" presId="urn:microsoft.com/office/officeart/2018/5/layout/IconCircleLabelList"/>
    <dgm:cxn modelId="{FE9B1B39-A69F-4393-98D2-993BEE74206F}" type="presParOf" srcId="{82544C88-DC60-49AA-AF12-3E7F5876B279}" destId="{CAE558E7-6EDA-4A8A-A78C-E77F76416302}" srcOrd="3" destOrd="0" presId="urn:microsoft.com/office/officeart/2018/5/layout/IconCircleLabelList"/>
    <dgm:cxn modelId="{5F1DDC1F-5C88-4EDA-B622-7EC61D3DAFB2}" type="presParOf" srcId="{F9F96CCB-523C-479F-816E-320A48D2A9A2}" destId="{9B6CEFB8-B20D-4726-A110-F7737431E320}" srcOrd="3" destOrd="0" presId="urn:microsoft.com/office/officeart/2018/5/layout/IconCircleLabelList"/>
    <dgm:cxn modelId="{769A6A06-9175-4C3B-87F1-F5B8A12E4468}" type="presParOf" srcId="{F9F96CCB-523C-479F-816E-320A48D2A9A2}" destId="{60082F0E-6ACE-414D-9F1B-AD8962B67804}" srcOrd="4" destOrd="0" presId="urn:microsoft.com/office/officeart/2018/5/layout/IconCircleLabelList"/>
    <dgm:cxn modelId="{17757B87-1D87-4730-A1D0-91CFDFD01FCB}" type="presParOf" srcId="{60082F0E-6ACE-414D-9F1B-AD8962B67804}" destId="{CF866ED0-BBAF-48CD-812C-9D8DCE354F92}" srcOrd="0" destOrd="0" presId="urn:microsoft.com/office/officeart/2018/5/layout/IconCircleLabelList"/>
    <dgm:cxn modelId="{BB0083C6-194F-4F3E-BA15-27AF96111AD4}" type="presParOf" srcId="{60082F0E-6ACE-414D-9F1B-AD8962B67804}" destId="{622581DD-56C7-4B97-A64E-3ABFC7675F40}" srcOrd="1" destOrd="0" presId="urn:microsoft.com/office/officeart/2018/5/layout/IconCircleLabelList"/>
    <dgm:cxn modelId="{82564E02-2C43-4BC1-8A4E-5C830E337156}" type="presParOf" srcId="{60082F0E-6ACE-414D-9F1B-AD8962B67804}" destId="{D859ABB8-2538-4277-AEA8-B7439308587F}" srcOrd="2" destOrd="0" presId="urn:microsoft.com/office/officeart/2018/5/layout/IconCircleLabelList"/>
    <dgm:cxn modelId="{558E86CD-41FD-4B8A-AE10-4D39E953A17B}" type="presParOf" srcId="{60082F0E-6ACE-414D-9F1B-AD8962B67804}" destId="{E36EE802-5445-401B-95DE-30A6C0627359}" srcOrd="3" destOrd="0" presId="urn:microsoft.com/office/officeart/2018/5/layout/IconCircleLabelList"/>
    <dgm:cxn modelId="{864CD511-69D6-42D3-A1C8-3FD83D651E71}" type="presParOf" srcId="{F9F96CCB-523C-479F-816E-320A48D2A9A2}" destId="{B7958373-5B41-4322-A844-D25C561E08B2}" srcOrd="5" destOrd="0" presId="urn:microsoft.com/office/officeart/2018/5/layout/IconCircleLabelList"/>
    <dgm:cxn modelId="{FED7157B-3844-475D-A70B-A5FB98FEE006}" type="presParOf" srcId="{F9F96CCB-523C-479F-816E-320A48D2A9A2}" destId="{3E44F4A7-3CE4-4FAE-9962-A602C9DA7868}" srcOrd="6" destOrd="0" presId="urn:microsoft.com/office/officeart/2018/5/layout/IconCircleLabelList"/>
    <dgm:cxn modelId="{29697966-2986-4438-9839-A56749B7AD6C}" type="presParOf" srcId="{3E44F4A7-3CE4-4FAE-9962-A602C9DA7868}" destId="{EC3F4683-2E72-46E6-BBE2-AD1A3186E68E}" srcOrd="0" destOrd="0" presId="urn:microsoft.com/office/officeart/2018/5/layout/IconCircleLabelList"/>
    <dgm:cxn modelId="{DF8CA887-B0D1-4AB3-B86E-58A72AC56368}" type="presParOf" srcId="{3E44F4A7-3CE4-4FAE-9962-A602C9DA7868}" destId="{1C98B1C9-4B39-4BDD-BC8F-778AE9AB39E9}" srcOrd="1" destOrd="0" presId="urn:microsoft.com/office/officeart/2018/5/layout/IconCircleLabelList"/>
    <dgm:cxn modelId="{CF9B16BC-7E08-476B-A783-0EAB374B66C1}" type="presParOf" srcId="{3E44F4A7-3CE4-4FAE-9962-A602C9DA7868}" destId="{6FA2667F-B135-48A9-A87A-F963B1776337}" srcOrd="2" destOrd="0" presId="urn:microsoft.com/office/officeart/2018/5/layout/IconCircleLabelList"/>
    <dgm:cxn modelId="{5B71B1E9-2A07-4DDE-8989-564E691D2759}" type="presParOf" srcId="{3E44F4A7-3CE4-4FAE-9962-A602C9DA7868}" destId="{C30E6DBF-2167-4A1D-83EE-62A3A35D3DDE}" srcOrd="3" destOrd="0" presId="urn:microsoft.com/office/officeart/2018/5/layout/IconCircleLabelList"/>
    <dgm:cxn modelId="{3300FBAC-72BF-49F2-B21A-B5D32F9DBC0E}" type="presParOf" srcId="{F9F96CCB-523C-479F-816E-320A48D2A9A2}" destId="{CDEB1FB8-26E9-4D3C-AD97-B59DE243BFD7}" srcOrd="7" destOrd="0" presId="urn:microsoft.com/office/officeart/2018/5/layout/IconCircleLabelList"/>
    <dgm:cxn modelId="{68D1789C-57F1-4788-971D-FE91A04820F8}" type="presParOf" srcId="{F9F96CCB-523C-479F-816E-320A48D2A9A2}" destId="{DB499568-43AE-4F84-B274-984C08CA3C4E}" srcOrd="8" destOrd="0" presId="urn:microsoft.com/office/officeart/2018/5/layout/IconCircleLabelList"/>
    <dgm:cxn modelId="{C7AE164C-AD0A-46EB-969B-DD524FD8FCE3}" type="presParOf" srcId="{DB499568-43AE-4F84-B274-984C08CA3C4E}" destId="{2F531501-97FA-43A1-B7D7-ED5D92070E50}" srcOrd="0" destOrd="0" presId="urn:microsoft.com/office/officeart/2018/5/layout/IconCircleLabelList"/>
    <dgm:cxn modelId="{3237D392-E84B-4C3A-B3B8-A25BC84C9CF9}" type="presParOf" srcId="{DB499568-43AE-4F84-B274-984C08CA3C4E}" destId="{917340C5-48E2-456A-9CBB-881C061481E3}" srcOrd="1" destOrd="0" presId="urn:microsoft.com/office/officeart/2018/5/layout/IconCircleLabelList"/>
    <dgm:cxn modelId="{F1527F3F-50B0-4149-9AC2-0BC749346EF0}" type="presParOf" srcId="{DB499568-43AE-4F84-B274-984C08CA3C4E}" destId="{C3574D90-3B47-4FEB-A09B-1CFF2CE4B524}" srcOrd="2" destOrd="0" presId="urn:microsoft.com/office/officeart/2018/5/layout/IconCircleLabelList"/>
    <dgm:cxn modelId="{A0F9BFCE-B8CF-43AC-A94D-9ACCB533621C}" type="presParOf" srcId="{DB499568-43AE-4F84-B274-984C08CA3C4E}" destId="{CF99DE76-F451-494A-944F-874CD7B55C2D}" srcOrd="3" destOrd="0" presId="urn:microsoft.com/office/officeart/2018/5/layout/IconCircleLabelList"/>
    <dgm:cxn modelId="{D71CFD61-C887-4F45-861A-D9192514C6C6}" type="presParOf" srcId="{F9F96CCB-523C-479F-816E-320A48D2A9A2}" destId="{F2F979DF-1E66-4CB6-875E-8816BCA30D58}" srcOrd="9" destOrd="0" presId="urn:microsoft.com/office/officeart/2018/5/layout/IconCircleLabelList"/>
    <dgm:cxn modelId="{95C79A11-633F-4EE0-85AB-2E2CB2562D12}" type="presParOf" srcId="{F9F96CCB-523C-479F-816E-320A48D2A9A2}" destId="{97C0C8D2-63A8-4681-9F7D-4EF78954E1BB}" srcOrd="10" destOrd="0" presId="urn:microsoft.com/office/officeart/2018/5/layout/IconCircleLabelList"/>
    <dgm:cxn modelId="{87AA0FDB-923A-45CC-A652-937946194F9C}" type="presParOf" srcId="{97C0C8D2-63A8-4681-9F7D-4EF78954E1BB}" destId="{B6432792-1E3E-48FB-9646-C0B4203807D0}" srcOrd="0" destOrd="0" presId="urn:microsoft.com/office/officeart/2018/5/layout/IconCircleLabelList"/>
    <dgm:cxn modelId="{1A8DB29D-CBDF-408E-AC4E-C939F8A5D92D}" type="presParOf" srcId="{97C0C8D2-63A8-4681-9F7D-4EF78954E1BB}" destId="{0F29BABF-D905-4F70-A4D3-BB0579F807A6}" srcOrd="1" destOrd="0" presId="urn:microsoft.com/office/officeart/2018/5/layout/IconCircleLabelList"/>
    <dgm:cxn modelId="{2CFEBAFD-4DA2-4F41-8094-F7EA635AF155}" type="presParOf" srcId="{97C0C8D2-63A8-4681-9F7D-4EF78954E1BB}" destId="{6BAF3A21-DBEA-41C9-AA02-C71A17D2EE74}" srcOrd="2" destOrd="0" presId="urn:microsoft.com/office/officeart/2018/5/layout/IconCircleLabelList"/>
    <dgm:cxn modelId="{58B17510-CBEA-4E17-8E8F-07E3A3C33E7C}" type="presParOf" srcId="{97C0C8D2-63A8-4681-9F7D-4EF78954E1BB}" destId="{3894C643-0BBF-4C07-ABEF-557BC73EC3D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A6C71-76D0-45C7-86C2-74BF071A7ACB}">
      <dsp:nvSpPr>
        <dsp:cNvPr id="0" name=""/>
        <dsp:cNvSpPr/>
      </dsp:nvSpPr>
      <dsp:spPr>
        <a:xfrm>
          <a:off x="622" y="397807"/>
          <a:ext cx="2427148" cy="1456288"/>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Pet-friendly </a:t>
          </a:r>
        </a:p>
      </dsp:txBody>
      <dsp:txXfrm>
        <a:off x="622" y="397807"/>
        <a:ext cx="2427148" cy="1456288"/>
      </dsp:txXfrm>
    </dsp:sp>
    <dsp:sp modelId="{8A9C2FB2-056D-44CF-8049-54A0A6522815}">
      <dsp:nvSpPr>
        <dsp:cNvPr id="0" name=""/>
        <dsp:cNvSpPr/>
      </dsp:nvSpPr>
      <dsp:spPr>
        <a:xfrm>
          <a:off x="2670485" y="397807"/>
          <a:ext cx="2427148" cy="1456288"/>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21/31 night stay rule</a:t>
          </a:r>
        </a:p>
      </dsp:txBody>
      <dsp:txXfrm>
        <a:off x="2670485" y="397807"/>
        <a:ext cx="2427148" cy="1456288"/>
      </dsp:txXfrm>
    </dsp:sp>
    <dsp:sp modelId="{469F7C7C-A03A-4170-8AAE-A4A674599470}">
      <dsp:nvSpPr>
        <dsp:cNvPr id="0" name=""/>
        <dsp:cNvSpPr/>
      </dsp:nvSpPr>
      <dsp:spPr>
        <a:xfrm>
          <a:off x="622" y="2096811"/>
          <a:ext cx="2427148" cy="1456288"/>
        </a:xfrm>
        <a:prstGeom prst="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Picnic Shelter available </a:t>
          </a:r>
        </a:p>
      </dsp:txBody>
      <dsp:txXfrm>
        <a:off x="622" y="2096811"/>
        <a:ext cx="2427148" cy="1456288"/>
      </dsp:txXfrm>
    </dsp:sp>
    <dsp:sp modelId="{9B692680-716A-4F90-9A45-5F6CBDC5FBE7}">
      <dsp:nvSpPr>
        <dsp:cNvPr id="0" name=""/>
        <dsp:cNvSpPr/>
      </dsp:nvSpPr>
      <dsp:spPr>
        <a:xfrm>
          <a:off x="2670485" y="2096811"/>
          <a:ext cx="2427148" cy="1456288"/>
        </a:xfrm>
        <a:prstGeom prst="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Golf carts not allowed</a:t>
          </a:r>
        </a:p>
      </dsp:txBody>
      <dsp:txXfrm>
        <a:off x="2670485" y="2096811"/>
        <a:ext cx="2427148" cy="1456288"/>
      </dsp:txXfrm>
    </dsp:sp>
    <dsp:sp modelId="{FE4145D0-42B2-4BCF-BD03-E47DDF900BF9}">
      <dsp:nvSpPr>
        <dsp:cNvPr id="0" name=""/>
        <dsp:cNvSpPr/>
      </dsp:nvSpPr>
      <dsp:spPr>
        <a:xfrm>
          <a:off x="622" y="3795815"/>
          <a:ext cx="2427148" cy="1456288"/>
        </a:xfrm>
        <a:prstGeom prst="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Low Speed Vehicles allowed</a:t>
          </a:r>
        </a:p>
      </dsp:txBody>
      <dsp:txXfrm>
        <a:off x="622" y="3795815"/>
        <a:ext cx="2427148" cy="1456288"/>
      </dsp:txXfrm>
    </dsp:sp>
    <dsp:sp modelId="{C856DF92-DA7D-4C10-9BB6-0D978543E708}">
      <dsp:nvSpPr>
        <dsp:cNvPr id="0" name=""/>
        <dsp:cNvSpPr/>
      </dsp:nvSpPr>
      <dsp:spPr>
        <a:xfrm>
          <a:off x="2670485" y="3795815"/>
          <a:ext cx="2427148" cy="1456288"/>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Unattached Boat Trailer parking</a:t>
          </a:r>
        </a:p>
      </dsp:txBody>
      <dsp:txXfrm>
        <a:off x="2670485" y="3795815"/>
        <a:ext cx="2427148" cy="14562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80AF3-C85A-4681-9251-1678AE204F11}">
      <dsp:nvSpPr>
        <dsp:cNvPr id="0" name=""/>
        <dsp:cNvSpPr/>
      </dsp:nvSpPr>
      <dsp:spPr>
        <a:xfrm>
          <a:off x="0" y="19007"/>
          <a:ext cx="7543800" cy="1191754"/>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50% of weekday/weekend base rate. </a:t>
          </a:r>
        </a:p>
      </dsp:txBody>
      <dsp:txXfrm>
        <a:off x="58177" y="77184"/>
        <a:ext cx="7427446" cy="1075400"/>
      </dsp:txXfrm>
    </dsp:sp>
    <dsp:sp modelId="{1296317C-754C-4345-ACB3-9A6BD1B80020}">
      <dsp:nvSpPr>
        <dsp:cNvPr id="0" name=""/>
        <dsp:cNvSpPr/>
      </dsp:nvSpPr>
      <dsp:spPr>
        <a:xfrm>
          <a:off x="0" y="1297162"/>
          <a:ext cx="7543800" cy="1191754"/>
        </a:xfrm>
        <a:prstGeom prst="roundRect">
          <a:avLst/>
        </a:prstGeom>
        <a:solidFill>
          <a:schemeClr val="accent2">
            <a:hueOff val="1642552"/>
            <a:satOff val="23392"/>
            <a:lumOff val="-362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Must be reserved by Operations Manager or Superintendent</a:t>
          </a:r>
        </a:p>
      </dsp:txBody>
      <dsp:txXfrm>
        <a:off x="58177" y="1355339"/>
        <a:ext cx="7427446" cy="1075400"/>
      </dsp:txXfrm>
    </dsp:sp>
    <dsp:sp modelId="{C8682E16-9C65-4C41-B4E9-749A12CE052E}">
      <dsp:nvSpPr>
        <dsp:cNvPr id="0" name=""/>
        <dsp:cNvSpPr/>
      </dsp:nvSpPr>
      <dsp:spPr>
        <a:xfrm>
          <a:off x="0" y="2575317"/>
          <a:ext cx="7543800" cy="1191754"/>
        </a:xfrm>
        <a:prstGeom prst="roundRect">
          <a:avLst/>
        </a:prstGeom>
        <a:solidFill>
          <a:schemeClr val="accent2">
            <a:hueOff val="3285103"/>
            <a:satOff val="46784"/>
            <a:lumOff val="-72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Sites are for employees</a:t>
          </a:r>
        </a:p>
      </dsp:txBody>
      <dsp:txXfrm>
        <a:off x="58177" y="2633494"/>
        <a:ext cx="7427446" cy="10754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E603F-BD20-44CB-9791-7D936D8AF3D8}">
      <dsp:nvSpPr>
        <dsp:cNvPr id="0" name=""/>
        <dsp:cNvSpPr/>
      </dsp:nvSpPr>
      <dsp:spPr>
        <a:xfrm>
          <a:off x="0" y="39141"/>
          <a:ext cx="5098256" cy="1233179"/>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a:t>Two-night minimum stay required except:</a:t>
          </a:r>
          <a:endParaRPr lang="en-US" sz="3100" kern="1200"/>
        </a:p>
      </dsp:txBody>
      <dsp:txXfrm>
        <a:off x="60199" y="99340"/>
        <a:ext cx="4977858" cy="1112781"/>
      </dsp:txXfrm>
    </dsp:sp>
    <dsp:sp modelId="{441F8C8E-B8F2-4B8B-B112-4DDB3255E843}">
      <dsp:nvSpPr>
        <dsp:cNvPr id="0" name=""/>
        <dsp:cNvSpPr/>
      </dsp:nvSpPr>
      <dsp:spPr>
        <a:xfrm>
          <a:off x="0" y="1361601"/>
          <a:ext cx="5098256" cy="1233179"/>
        </a:xfrm>
        <a:prstGeom prst="roundRect">
          <a:avLst/>
        </a:prstGeom>
        <a:gradFill rotWithShape="0">
          <a:gsLst>
            <a:gs pos="0">
              <a:schemeClr val="accent2">
                <a:hueOff val="3285103"/>
                <a:satOff val="46784"/>
                <a:lumOff val="-7251"/>
                <a:alphaOff val="0"/>
                <a:shade val="85000"/>
                <a:satMod val="130000"/>
              </a:schemeClr>
            </a:gs>
            <a:gs pos="34000">
              <a:schemeClr val="accent2">
                <a:hueOff val="3285103"/>
                <a:satOff val="46784"/>
                <a:lumOff val="-7251"/>
                <a:alphaOff val="0"/>
                <a:shade val="87000"/>
                <a:satMod val="125000"/>
              </a:schemeClr>
            </a:gs>
            <a:gs pos="70000">
              <a:schemeClr val="accent2">
                <a:hueOff val="3285103"/>
                <a:satOff val="46784"/>
                <a:lumOff val="-7251"/>
                <a:alphaOff val="0"/>
                <a:tint val="100000"/>
                <a:shade val="90000"/>
                <a:satMod val="130000"/>
              </a:schemeClr>
            </a:gs>
            <a:gs pos="100000">
              <a:schemeClr val="accent2">
                <a:hueOff val="3285103"/>
                <a:satOff val="46784"/>
                <a:lumOff val="-7251"/>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a:t>Three-night minimum:</a:t>
          </a:r>
          <a:endParaRPr lang="en-US" sz="3100" kern="1200"/>
        </a:p>
      </dsp:txBody>
      <dsp:txXfrm>
        <a:off x="60199" y="1421800"/>
        <a:ext cx="4977858" cy="1112781"/>
      </dsp:txXfrm>
    </dsp:sp>
    <dsp:sp modelId="{0B328E01-AB33-431F-B16D-3B1D4C45646F}">
      <dsp:nvSpPr>
        <dsp:cNvPr id="0" name=""/>
        <dsp:cNvSpPr/>
      </dsp:nvSpPr>
      <dsp:spPr>
        <a:xfrm>
          <a:off x="0" y="2594781"/>
          <a:ext cx="5098256" cy="3015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870"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b="0" i="0" kern="1200" dirty="0"/>
            <a:t>Memorial Day –reservations beginning Fri or Sat</a:t>
          </a:r>
          <a:endParaRPr lang="en-US" sz="2400" kern="1200" dirty="0"/>
        </a:p>
        <a:p>
          <a:pPr marL="228600" lvl="1" indent="-228600" algn="l" defTabSz="1066800">
            <a:lnSpc>
              <a:spcPct val="90000"/>
            </a:lnSpc>
            <a:spcBef>
              <a:spcPct val="0"/>
            </a:spcBef>
            <a:spcAft>
              <a:spcPct val="20000"/>
            </a:spcAft>
            <a:buChar char="•"/>
          </a:pPr>
          <a:r>
            <a:rPr lang="en-US" sz="2400" b="0" i="0" kern="1200" dirty="0"/>
            <a:t>July 4th – reservations beginning Thurs, Fri or Sat</a:t>
          </a:r>
          <a:endParaRPr lang="en-US" sz="2400" kern="1200" dirty="0"/>
        </a:p>
        <a:p>
          <a:pPr marL="228600" lvl="1" indent="-228600" algn="l" defTabSz="1066800">
            <a:lnSpc>
              <a:spcPct val="90000"/>
            </a:lnSpc>
            <a:spcBef>
              <a:spcPct val="0"/>
            </a:spcBef>
            <a:spcAft>
              <a:spcPct val="20000"/>
            </a:spcAft>
            <a:buChar char="•"/>
          </a:pPr>
          <a:r>
            <a:rPr lang="en-US" sz="2400" b="0" i="0" kern="1200" dirty="0"/>
            <a:t>Labor Day – reservations beginning Fri or Sat</a:t>
          </a:r>
          <a:endParaRPr lang="en-US" sz="2400" kern="1200" dirty="0"/>
        </a:p>
        <a:p>
          <a:pPr marL="228600" lvl="1" indent="-228600" algn="l" defTabSz="1066800">
            <a:lnSpc>
              <a:spcPct val="90000"/>
            </a:lnSpc>
            <a:spcBef>
              <a:spcPct val="0"/>
            </a:spcBef>
            <a:spcAft>
              <a:spcPct val="20000"/>
            </a:spcAft>
            <a:buChar char="•"/>
          </a:pPr>
          <a:r>
            <a:rPr lang="en-US" sz="2400" b="0" i="0" kern="1200" dirty="0"/>
            <a:t>Hot Boat – reservations beginning Thurs, Fri or Sat</a:t>
          </a:r>
          <a:endParaRPr lang="en-US" sz="2400" kern="1200" dirty="0"/>
        </a:p>
      </dsp:txBody>
      <dsp:txXfrm>
        <a:off x="0" y="2594781"/>
        <a:ext cx="5098256" cy="30159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E5173-7298-4830-8048-027C01AC7380}">
      <dsp:nvSpPr>
        <dsp:cNvPr id="0" name=""/>
        <dsp:cNvSpPr/>
      </dsp:nvSpPr>
      <dsp:spPr>
        <a:xfrm>
          <a:off x="0" y="0"/>
          <a:ext cx="6858000" cy="12306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A95953-FB06-4853-9D96-DBAEDF2FE9D2}">
      <dsp:nvSpPr>
        <dsp:cNvPr id="0" name=""/>
        <dsp:cNvSpPr/>
      </dsp:nvSpPr>
      <dsp:spPr>
        <a:xfrm>
          <a:off x="372284" y="277431"/>
          <a:ext cx="676880" cy="6768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7D0BBD-E4A4-4C58-8FC8-37A6E47C25C7}">
      <dsp:nvSpPr>
        <dsp:cNvPr id="0" name=""/>
        <dsp:cNvSpPr/>
      </dsp:nvSpPr>
      <dsp:spPr>
        <a:xfrm>
          <a:off x="1421449" y="525"/>
          <a:ext cx="5436550" cy="1230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248" tIns="130248" rIns="130248" bIns="130248" numCol="1" spcCol="1270" anchor="ctr" anchorCtr="0">
          <a:noAutofit/>
        </a:bodyPr>
        <a:lstStyle/>
        <a:p>
          <a:pPr marL="0" lvl="0" indent="0" algn="l" defTabSz="1111250">
            <a:lnSpc>
              <a:spcPct val="100000"/>
            </a:lnSpc>
            <a:spcBef>
              <a:spcPct val="0"/>
            </a:spcBef>
            <a:spcAft>
              <a:spcPct val="35000"/>
            </a:spcAft>
            <a:buNone/>
          </a:pPr>
          <a:r>
            <a:rPr lang="en-US" sz="2500" kern="1200"/>
            <a:t>One night stay for walk-ins</a:t>
          </a:r>
        </a:p>
      </dsp:txBody>
      <dsp:txXfrm>
        <a:off x="1421449" y="525"/>
        <a:ext cx="5436550" cy="1230692"/>
      </dsp:txXfrm>
    </dsp:sp>
    <dsp:sp modelId="{B5EAC085-6218-497E-83F3-26CF63ADDFBB}">
      <dsp:nvSpPr>
        <dsp:cNvPr id="0" name=""/>
        <dsp:cNvSpPr/>
      </dsp:nvSpPr>
      <dsp:spPr>
        <a:xfrm>
          <a:off x="0" y="1538891"/>
          <a:ext cx="6858000" cy="12306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04F2AA-46DA-4AB6-BC8D-7A2548DCBD81}">
      <dsp:nvSpPr>
        <dsp:cNvPr id="0" name=""/>
        <dsp:cNvSpPr/>
      </dsp:nvSpPr>
      <dsp:spPr>
        <a:xfrm>
          <a:off x="372284" y="1815797"/>
          <a:ext cx="676880" cy="6768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FFE8F2-FFCA-4259-A877-AE05CEC09D67}">
      <dsp:nvSpPr>
        <dsp:cNvPr id="0" name=""/>
        <dsp:cNvSpPr/>
      </dsp:nvSpPr>
      <dsp:spPr>
        <a:xfrm>
          <a:off x="1421449" y="1538891"/>
          <a:ext cx="5436550" cy="1230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248" tIns="130248" rIns="130248" bIns="130248" numCol="1" spcCol="1270" anchor="ctr" anchorCtr="0">
          <a:noAutofit/>
        </a:bodyPr>
        <a:lstStyle/>
        <a:p>
          <a:pPr marL="0" lvl="0" indent="0" algn="l" defTabSz="1111250">
            <a:lnSpc>
              <a:spcPct val="100000"/>
            </a:lnSpc>
            <a:spcBef>
              <a:spcPct val="0"/>
            </a:spcBef>
            <a:spcAft>
              <a:spcPct val="35000"/>
            </a:spcAft>
            <a:buNone/>
          </a:pPr>
          <a:r>
            <a:rPr lang="en-US" sz="2500" kern="1200"/>
            <a:t>100% payment is required to hold site</a:t>
          </a:r>
        </a:p>
      </dsp:txBody>
      <dsp:txXfrm>
        <a:off x="1421449" y="1538891"/>
        <a:ext cx="5436550" cy="1230692"/>
      </dsp:txXfrm>
    </dsp:sp>
    <dsp:sp modelId="{A9566DE3-B390-41C6-A2D7-5C7242460C78}">
      <dsp:nvSpPr>
        <dsp:cNvPr id="0" name=""/>
        <dsp:cNvSpPr/>
      </dsp:nvSpPr>
      <dsp:spPr>
        <a:xfrm>
          <a:off x="0" y="3077256"/>
          <a:ext cx="6858000" cy="12306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DA7E01-72B4-4A1F-A277-F2EA324CE14A}">
      <dsp:nvSpPr>
        <dsp:cNvPr id="0" name=""/>
        <dsp:cNvSpPr/>
      </dsp:nvSpPr>
      <dsp:spPr>
        <a:xfrm>
          <a:off x="372284" y="3354162"/>
          <a:ext cx="676880" cy="6768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7FFF33-EF31-4F11-BF79-0E401E222871}">
      <dsp:nvSpPr>
        <dsp:cNvPr id="0" name=""/>
        <dsp:cNvSpPr/>
      </dsp:nvSpPr>
      <dsp:spPr>
        <a:xfrm>
          <a:off x="1421449" y="3077256"/>
          <a:ext cx="5436550" cy="1230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248" tIns="130248" rIns="130248" bIns="130248" numCol="1" spcCol="1270" anchor="ctr" anchorCtr="0">
          <a:noAutofit/>
        </a:bodyPr>
        <a:lstStyle/>
        <a:p>
          <a:pPr marL="0" lvl="0" indent="0" algn="l" defTabSz="1111250">
            <a:lnSpc>
              <a:spcPct val="100000"/>
            </a:lnSpc>
            <a:spcBef>
              <a:spcPct val="0"/>
            </a:spcBef>
            <a:spcAft>
              <a:spcPct val="35000"/>
            </a:spcAft>
            <a:buNone/>
          </a:pPr>
          <a:r>
            <a:rPr lang="en-US" sz="2500" kern="1200"/>
            <a:t>Payments accepted by credit cards, cash, check or money order.  </a:t>
          </a:r>
        </a:p>
      </dsp:txBody>
      <dsp:txXfrm>
        <a:off x="1421449" y="3077256"/>
        <a:ext cx="5436550" cy="12306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E6E20-2C03-46E4-A6A0-9B85946F369F}">
      <dsp:nvSpPr>
        <dsp:cNvPr id="0" name=""/>
        <dsp:cNvSpPr/>
      </dsp:nvSpPr>
      <dsp:spPr>
        <a:xfrm>
          <a:off x="0" y="360705"/>
          <a:ext cx="2357437" cy="141446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1 camping unit</a:t>
          </a:r>
        </a:p>
      </dsp:txBody>
      <dsp:txXfrm>
        <a:off x="0" y="360705"/>
        <a:ext cx="2357437" cy="1414462"/>
      </dsp:txXfrm>
    </dsp:sp>
    <dsp:sp modelId="{84C271A1-6BAC-466B-8342-F201529E6B9B}">
      <dsp:nvSpPr>
        <dsp:cNvPr id="0" name=""/>
        <dsp:cNvSpPr/>
      </dsp:nvSpPr>
      <dsp:spPr>
        <a:xfrm>
          <a:off x="2593181" y="360705"/>
          <a:ext cx="2357437" cy="1414462"/>
        </a:xfrm>
        <a:prstGeom prst="rect">
          <a:avLst/>
        </a:prstGeom>
        <a:solidFill>
          <a:schemeClr val="accent2">
            <a:hueOff val="821276"/>
            <a:satOff val="11696"/>
            <a:lumOff val="-181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2 motor vehicles</a:t>
          </a:r>
        </a:p>
      </dsp:txBody>
      <dsp:txXfrm>
        <a:off x="2593181" y="360705"/>
        <a:ext cx="2357437" cy="1414462"/>
      </dsp:txXfrm>
    </dsp:sp>
    <dsp:sp modelId="{B6C36505-2F0F-4F0F-973B-50023A7742F3}">
      <dsp:nvSpPr>
        <dsp:cNvPr id="0" name=""/>
        <dsp:cNvSpPr/>
      </dsp:nvSpPr>
      <dsp:spPr>
        <a:xfrm>
          <a:off x="5186362" y="360705"/>
          <a:ext cx="2357437" cy="1414462"/>
        </a:xfrm>
        <a:prstGeom prst="rect">
          <a:avLst/>
        </a:prstGeom>
        <a:solidFill>
          <a:schemeClr val="accent2">
            <a:hueOff val="1642552"/>
            <a:satOff val="23392"/>
            <a:lumOff val="-362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1 additional tent </a:t>
          </a:r>
        </a:p>
      </dsp:txBody>
      <dsp:txXfrm>
        <a:off x="5186362" y="360705"/>
        <a:ext cx="2357437" cy="1414462"/>
      </dsp:txXfrm>
    </dsp:sp>
    <dsp:sp modelId="{2303B1B8-A974-4094-A337-D2F506C0E543}">
      <dsp:nvSpPr>
        <dsp:cNvPr id="0" name=""/>
        <dsp:cNvSpPr/>
      </dsp:nvSpPr>
      <dsp:spPr>
        <a:xfrm>
          <a:off x="1296590" y="2010911"/>
          <a:ext cx="2357437" cy="1414462"/>
        </a:xfrm>
        <a:prstGeom prst="rect">
          <a:avLst/>
        </a:prstGeom>
        <a:solidFill>
          <a:schemeClr val="accent2">
            <a:hueOff val="2463828"/>
            <a:satOff val="35088"/>
            <a:lumOff val="-543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1 trailer (utility or boat) kept on campsite.</a:t>
          </a:r>
        </a:p>
      </dsp:txBody>
      <dsp:txXfrm>
        <a:off x="1296590" y="2010911"/>
        <a:ext cx="2357437" cy="1414462"/>
      </dsp:txXfrm>
    </dsp:sp>
    <dsp:sp modelId="{9E1544C5-E0E0-4DD2-8D44-F9EBFE661507}">
      <dsp:nvSpPr>
        <dsp:cNvPr id="0" name=""/>
        <dsp:cNvSpPr/>
      </dsp:nvSpPr>
      <dsp:spPr>
        <a:xfrm>
          <a:off x="3889771" y="2010911"/>
          <a:ext cx="2357437" cy="1414462"/>
        </a:xfrm>
        <a:prstGeom prst="rect">
          <a:avLst/>
        </a:prstGeom>
        <a:solidFill>
          <a:schemeClr val="accent2">
            <a:hueOff val="3285103"/>
            <a:satOff val="46784"/>
            <a:lumOff val="-72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No more than 8 persons per campsite</a:t>
          </a:r>
        </a:p>
      </dsp:txBody>
      <dsp:txXfrm>
        <a:off x="3889771" y="2010911"/>
        <a:ext cx="2357437" cy="141446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0B9DD-032D-4ECD-9A34-79AFD24D7C9D}">
      <dsp:nvSpPr>
        <dsp:cNvPr id="0" name=""/>
        <dsp:cNvSpPr/>
      </dsp:nvSpPr>
      <dsp:spPr>
        <a:xfrm>
          <a:off x="820866" y="1809"/>
          <a:ext cx="870679" cy="870679"/>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ED5585-9234-4EEA-8B85-FE1D40202416}">
      <dsp:nvSpPr>
        <dsp:cNvPr id="0" name=""/>
        <dsp:cNvSpPr/>
      </dsp:nvSpPr>
      <dsp:spPr>
        <a:xfrm>
          <a:off x="1006421" y="187364"/>
          <a:ext cx="499570" cy="4995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C2BBF5-292C-4233-8A58-D433288A7A56}">
      <dsp:nvSpPr>
        <dsp:cNvPr id="0" name=""/>
        <dsp:cNvSpPr/>
      </dsp:nvSpPr>
      <dsp:spPr>
        <a:xfrm>
          <a:off x="542534" y="1143684"/>
          <a:ext cx="1427343" cy="57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Covered porch</a:t>
          </a:r>
        </a:p>
      </dsp:txBody>
      <dsp:txXfrm>
        <a:off x="542534" y="1143684"/>
        <a:ext cx="1427343" cy="570937"/>
      </dsp:txXfrm>
    </dsp:sp>
    <dsp:sp modelId="{24586ED1-46B0-4E34-BE59-08441C53AE8B}">
      <dsp:nvSpPr>
        <dsp:cNvPr id="0" name=""/>
        <dsp:cNvSpPr/>
      </dsp:nvSpPr>
      <dsp:spPr>
        <a:xfrm>
          <a:off x="2497995" y="1809"/>
          <a:ext cx="870679" cy="870679"/>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FD36C1-B599-4E67-A53C-FFC76E77CD82}">
      <dsp:nvSpPr>
        <dsp:cNvPr id="0" name=""/>
        <dsp:cNvSpPr/>
      </dsp:nvSpPr>
      <dsp:spPr>
        <a:xfrm>
          <a:off x="2683550" y="187364"/>
          <a:ext cx="499570" cy="4995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0398EC-DB10-4916-826E-37944FE0B893}">
      <dsp:nvSpPr>
        <dsp:cNvPr id="0" name=""/>
        <dsp:cNvSpPr/>
      </dsp:nvSpPr>
      <dsp:spPr>
        <a:xfrm>
          <a:off x="2219663" y="1143684"/>
          <a:ext cx="1427343" cy="57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Picnic table</a:t>
          </a:r>
        </a:p>
      </dsp:txBody>
      <dsp:txXfrm>
        <a:off x="2219663" y="1143684"/>
        <a:ext cx="1427343" cy="570937"/>
      </dsp:txXfrm>
    </dsp:sp>
    <dsp:sp modelId="{C45D2D86-297A-4A40-BF7E-9C0B4C31BE70}">
      <dsp:nvSpPr>
        <dsp:cNvPr id="0" name=""/>
        <dsp:cNvSpPr/>
      </dsp:nvSpPr>
      <dsp:spPr>
        <a:xfrm>
          <a:off x="4175124" y="1809"/>
          <a:ext cx="870679" cy="870679"/>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9B3054-AE6D-4DEC-9BB7-5F6107959D6B}">
      <dsp:nvSpPr>
        <dsp:cNvPr id="0" name=""/>
        <dsp:cNvSpPr/>
      </dsp:nvSpPr>
      <dsp:spPr>
        <a:xfrm>
          <a:off x="4360679" y="187364"/>
          <a:ext cx="499570" cy="4995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6308AC-3FD1-49A9-B6BC-4DEAC855202A}">
      <dsp:nvSpPr>
        <dsp:cNvPr id="0" name=""/>
        <dsp:cNvSpPr/>
      </dsp:nvSpPr>
      <dsp:spPr>
        <a:xfrm>
          <a:off x="3896792" y="1143684"/>
          <a:ext cx="1427343" cy="57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Fire ring with grill</a:t>
          </a:r>
        </a:p>
      </dsp:txBody>
      <dsp:txXfrm>
        <a:off x="3896792" y="1143684"/>
        <a:ext cx="1427343" cy="570937"/>
      </dsp:txXfrm>
    </dsp:sp>
    <dsp:sp modelId="{A7BA0358-072C-4612-9C90-8B5D3BB49580}">
      <dsp:nvSpPr>
        <dsp:cNvPr id="0" name=""/>
        <dsp:cNvSpPr/>
      </dsp:nvSpPr>
      <dsp:spPr>
        <a:xfrm>
          <a:off x="5852253" y="1809"/>
          <a:ext cx="870679" cy="870679"/>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EC2320-D2AA-414D-868D-6E5F228E1681}">
      <dsp:nvSpPr>
        <dsp:cNvPr id="0" name=""/>
        <dsp:cNvSpPr/>
      </dsp:nvSpPr>
      <dsp:spPr>
        <a:xfrm>
          <a:off x="6037808" y="187364"/>
          <a:ext cx="499570" cy="4995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22678C-556D-4421-838D-689D51D2D13F}">
      <dsp:nvSpPr>
        <dsp:cNvPr id="0" name=""/>
        <dsp:cNvSpPr/>
      </dsp:nvSpPr>
      <dsp:spPr>
        <a:xfrm>
          <a:off x="5573921" y="1143684"/>
          <a:ext cx="1427343" cy="57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Water hookup</a:t>
          </a:r>
        </a:p>
      </dsp:txBody>
      <dsp:txXfrm>
        <a:off x="5573921" y="1143684"/>
        <a:ext cx="1427343" cy="570937"/>
      </dsp:txXfrm>
    </dsp:sp>
    <dsp:sp modelId="{29E87703-AC26-4A00-A687-CCA4D8A24537}">
      <dsp:nvSpPr>
        <dsp:cNvPr id="0" name=""/>
        <dsp:cNvSpPr/>
      </dsp:nvSpPr>
      <dsp:spPr>
        <a:xfrm>
          <a:off x="1659431" y="2071457"/>
          <a:ext cx="870679" cy="870679"/>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B407B9-829C-498C-9D9E-E6C66A64DB6D}">
      <dsp:nvSpPr>
        <dsp:cNvPr id="0" name=""/>
        <dsp:cNvSpPr/>
      </dsp:nvSpPr>
      <dsp:spPr>
        <a:xfrm>
          <a:off x="1844985" y="2257012"/>
          <a:ext cx="499570" cy="4995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875942-7C28-4C02-A512-14BA61E1F4ED}">
      <dsp:nvSpPr>
        <dsp:cNvPr id="0" name=""/>
        <dsp:cNvSpPr/>
      </dsp:nvSpPr>
      <dsp:spPr>
        <a:xfrm>
          <a:off x="1381099" y="3213332"/>
          <a:ext cx="1427343" cy="57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Two sets of bunk beds and a mattress in loft</a:t>
          </a:r>
        </a:p>
      </dsp:txBody>
      <dsp:txXfrm>
        <a:off x="1381099" y="3213332"/>
        <a:ext cx="1427343" cy="570937"/>
      </dsp:txXfrm>
    </dsp:sp>
    <dsp:sp modelId="{C8923E48-0F03-4A20-AE79-6CD714C787A3}">
      <dsp:nvSpPr>
        <dsp:cNvPr id="0" name=""/>
        <dsp:cNvSpPr/>
      </dsp:nvSpPr>
      <dsp:spPr>
        <a:xfrm>
          <a:off x="3336560" y="2071457"/>
          <a:ext cx="870679" cy="870679"/>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81CF54-6F23-4D13-8775-86B52DAFC80C}">
      <dsp:nvSpPr>
        <dsp:cNvPr id="0" name=""/>
        <dsp:cNvSpPr/>
      </dsp:nvSpPr>
      <dsp:spPr>
        <a:xfrm>
          <a:off x="3522114" y="2257012"/>
          <a:ext cx="499570" cy="49957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153DB8-C93C-47D9-A7BB-1A1F9AAE3674}">
      <dsp:nvSpPr>
        <dsp:cNvPr id="0" name=""/>
        <dsp:cNvSpPr/>
      </dsp:nvSpPr>
      <dsp:spPr>
        <a:xfrm>
          <a:off x="3058228" y="3213332"/>
          <a:ext cx="1427343" cy="57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Inside table with benches, shelving to store clothing, two chairs, small benches</a:t>
          </a:r>
        </a:p>
      </dsp:txBody>
      <dsp:txXfrm>
        <a:off x="3058228" y="3213332"/>
        <a:ext cx="1427343" cy="570937"/>
      </dsp:txXfrm>
    </dsp:sp>
    <dsp:sp modelId="{86AD7AC8-5069-4251-8AB1-8CE88003B716}">
      <dsp:nvSpPr>
        <dsp:cNvPr id="0" name=""/>
        <dsp:cNvSpPr/>
      </dsp:nvSpPr>
      <dsp:spPr>
        <a:xfrm>
          <a:off x="5013689" y="2071457"/>
          <a:ext cx="870679" cy="870679"/>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07D2A3-2019-4E97-9B96-B4137ABB4DEB}">
      <dsp:nvSpPr>
        <dsp:cNvPr id="0" name=""/>
        <dsp:cNvSpPr/>
      </dsp:nvSpPr>
      <dsp:spPr>
        <a:xfrm>
          <a:off x="5199243" y="2257012"/>
          <a:ext cx="499570" cy="49957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AAC20E0-8127-4A3A-9870-C4B1FC77E83D}">
      <dsp:nvSpPr>
        <dsp:cNvPr id="0" name=""/>
        <dsp:cNvSpPr/>
      </dsp:nvSpPr>
      <dsp:spPr>
        <a:xfrm>
          <a:off x="4735357" y="3213332"/>
          <a:ext cx="1427343" cy="57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Electricity inside the cabin (lights and outlets)</a:t>
          </a:r>
        </a:p>
      </dsp:txBody>
      <dsp:txXfrm>
        <a:off x="4735357" y="3213332"/>
        <a:ext cx="1427343" cy="57093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58882-92AA-4A12-AB40-0D6692E6BBC1}">
      <dsp:nvSpPr>
        <dsp:cNvPr id="0" name=""/>
        <dsp:cNvSpPr/>
      </dsp:nvSpPr>
      <dsp:spPr>
        <a:xfrm>
          <a:off x="0" y="774422"/>
          <a:ext cx="7540752" cy="1429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059A8C-B2A0-4D83-B933-C8C6B23F22A8}">
      <dsp:nvSpPr>
        <dsp:cNvPr id="0" name=""/>
        <dsp:cNvSpPr/>
      </dsp:nvSpPr>
      <dsp:spPr>
        <a:xfrm>
          <a:off x="432485" y="1096105"/>
          <a:ext cx="786336" cy="7863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D24FA4-9014-45A6-8FC0-5798CE547D7F}">
      <dsp:nvSpPr>
        <dsp:cNvPr id="0" name=""/>
        <dsp:cNvSpPr/>
      </dsp:nvSpPr>
      <dsp:spPr>
        <a:xfrm>
          <a:off x="1651306" y="774422"/>
          <a:ext cx="5889445" cy="1429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310" tIns="151310" rIns="151310" bIns="151310" numCol="1" spcCol="1270" anchor="ctr" anchorCtr="0">
          <a:noAutofit/>
        </a:bodyPr>
        <a:lstStyle/>
        <a:p>
          <a:pPr marL="0" lvl="0" indent="0" algn="l" defTabSz="1111250">
            <a:lnSpc>
              <a:spcPct val="100000"/>
            </a:lnSpc>
            <a:spcBef>
              <a:spcPct val="0"/>
            </a:spcBef>
            <a:spcAft>
              <a:spcPct val="35000"/>
            </a:spcAft>
            <a:buNone/>
          </a:pPr>
          <a:r>
            <a:rPr lang="en-US" sz="2500" kern="1200" dirty="0"/>
            <a:t>Available 8:00 AM – 10:00 PM</a:t>
          </a:r>
        </a:p>
      </dsp:txBody>
      <dsp:txXfrm>
        <a:off x="1651306" y="774422"/>
        <a:ext cx="5889445" cy="1429702"/>
      </dsp:txXfrm>
    </dsp:sp>
    <dsp:sp modelId="{6E31257F-C9C5-4E62-BA5C-51BDD158E6CE}">
      <dsp:nvSpPr>
        <dsp:cNvPr id="0" name=""/>
        <dsp:cNvSpPr/>
      </dsp:nvSpPr>
      <dsp:spPr>
        <a:xfrm>
          <a:off x="0" y="2561550"/>
          <a:ext cx="7540752" cy="1429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CE8604-5973-479E-87F0-F016DADA1BB7}">
      <dsp:nvSpPr>
        <dsp:cNvPr id="0" name=""/>
        <dsp:cNvSpPr/>
      </dsp:nvSpPr>
      <dsp:spPr>
        <a:xfrm>
          <a:off x="432485" y="2883233"/>
          <a:ext cx="786336" cy="78633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D3A233-3A1F-485A-AFF6-281C2F8FAA28}">
      <dsp:nvSpPr>
        <dsp:cNvPr id="0" name=""/>
        <dsp:cNvSpPr/>
      </dsp:nvSpPr>
      <dsp:spPr>
        <a:xfrm>
          <a:off x="1651306" y="2561550"/>
          <a:ext cx="5889445" cy="1429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310" tIns="151310" rIns="151310" bIns="151310" numCol="1" spcCol="1270" anchor="ctr" anchorCtr="0">
          <a:noAutofit/>
        </a:bodyPr>
        <a:lstStyle/>
        <a:p>
          <a:pPr marL="0" lvl="0" indent="0" algn="l" defTabSz="1111250">
            <a:lnSpc>
              <a:spcPct val="100000"/>
            </a:lnSpc>
            <a:spcBef>
              <a:spcPct val="0"/>
            </a:spcBef>
            <a:spcAft>
              <a:spcPct val="35000"/>
            </a:spcAft>
            <a:buNone/>
          </a:pPr>
          <a:r>
            <a:rPr lang="en-US" sz="2500" kern="1200"/>
            <a:t>Picnic Release forms are required for all rented picnic or shelters. </a:t>
          </a:r>
        </a:p>
      </dsp:txBody>
      <dsp:txXfrm>
        <a:off x="1651306" y="2561550"/>
        <a:ext cx="5889445" cy="14297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F14D3-D799-499B-A266-BA75D0651B2E}">
      <dsp:nvSpPr>
        <dsp:cNvPr id="0" name=""/>
        <dsp:cNvSpPr/>
      </dsp:nvSpPr>
      <dsp:spPr>
        <a:xfrm>
          <a:off x="716439" y="1564"/>
          <a:ext cx="2909961" cy="174597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Merrill-Gorrel, School Section and Paris Parks: kept on campsite  </a:t>
          </a:r>
        </a:p>
      </dsp:txBody>
      <dsp:txXfrm>
        <a:off x="716439" y="1564"/>
        <a:ext cx="2909961" cy="1745977"/>
      </dsp:txXfrm>
    </dsp:sp>
    <dsp:sp modelId="{66E699FC-D0BA-445F-997E-1CA443124475}">
      <dsp:nvSpPr>
        <dsp:cNvPr id="0" name=""/>
        <dsp:cNvSpPr/>
      </dsp:nvSpPr>
      <dsp:spPr>
        <a:xfrm>
          <a:off x="3917398" y="1564"/>
          <a:ext cx="2909961" cy="1745977"/>
        </a:xfrm>
        <a:prstGeom prst="rect">
          <a:avLst/>
        </a:prstGeom>
        <a:solidFill>
          <a:schemeClr val="accent5"/>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Brower Park : kept in storage area</a:t>
          </a:r>
        </a:p>
      </dsp:txBody>
      <dsp:txXfrm>
        <a:off x="3917398" y="1564"/>
        <a:ext cx="2909961" cy="1745977"/>
      </dsp:txXfrm>
    </dsp:sp>
    <dsp:sp modelId="{85483DF3-0654-4529-83B1-E2FFA3D677EF}">
      <dsp:nvSpPr>
        <dsp:cNvPr id="0" name=""/>
        <dsp:cNvSpPr/>
      </dsp:nvSpPr>
      <dsp:spPr>
        <a:xfrm>
          <a:off x="2316919" y="2038538"/>
          <a:ext cx="2909961" cy="1745977"/>
        </a:xfrm>
        <a:prstGeom prst="rect">
          <a:avLst/>
        </a:prstGeom>
        <a:solidFill>
          <a:schemeClr val="accent2">
            <a:hueOff val="3285103"/>
            <a:satOff val="46784"/>
            <a:lumOff val="-72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Can store deck and/or storage shed for additional fee</a:t>
          </a:r>
        </a:p>
      </dsp:txBody>
      <dsp:txXfrm>
        <a:off x="2316919" y="2038538"/>
        <a:ext cx="2909961" cy="174597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C254B-7D40-4FA5-AB21-8055A947F949}">
      <dsp:nvSpPr>
        <dsp:cNvPr id="0" name=""/>
        <dsp:cNvSpPr/>
      </dsp:nvSpPr>
      <dsp:spPr>
        <a:xfrm>
          <a:off x="0" y="833337"/>
          <a:ext cx="7543800" cy="772200"/>
        </a:xfrm>
        <a:prstGeom prst="round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100000"/>
            </a:lnSpc>
            <a:spcBef>
              <a:spcPct val="0"/>
            </a:spcBef>
            <a:spcAft>
              <a:spcPct val="35000"/>
            </a:spcAft>
            <a:buNone/>
          </a:pPr>
          <a:r>
            <a:rPr lang="en-US" sz="3000" kern="1200"/>
            <a:t>Available with seasonal packets in July/August</a:t>
          </a:r>
        </a:p>
      </dsp:txBody>
      <dsp:txXfrm>
        <a:off x="37696" y="871033"/>
        <a:ext cx="7468408" cy="696808"/>
      </dsp:txXfrm>
    </dsp:sp>
    <dsp:sp modelId="{238347E9-014B-4464-A512-43185CED42A6}">
      <dsp:nvSpPr>
        <dsp:cNvPr id="0" name=""/>
        <dsp:cNvSpPr/>
      </dsp:nvSpPr>
      <dsp:spPr>
        <a:xfrm>
          <a:off x="0" y="1691937"/>
          <a:ext cx="7543800" cy="772200"/>
        </a:xfrm>
        <a:prstGeom prst="roundRect">
          <a:avLst/>
        </a:prstGeom>
        <a:solidFill>
          <a:schemeClr val="accent3"/>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100000"/>
            </a:lnSpc>
            <a:spcBef>
              <a:spcPct val="0"/>
            </a:spcBef>
            <a:spcAft>
              <a:spcPct val="35000"/>
            </a:spcAft>
            <a:buNone/>
          </a:pPr>
          <a:r>
            <a:rPr lang="en-US" sz="3000" kern="1200" dirty="0"/>
            <a:t>A deposit is required </a:t>
          </a:r>
        </a:p>
      </dsp:txBody>
      <dsp:txXfrm>
        <a:off x="37696" y="1729633"/>
        <a:ext cx="7468408" cy="696808"/>
      </dsp:txXfrm>
    </dsp:sp>
    <dsp:sp modelId="{F90E4B4D-5376-4EB8-A870-0AEA9D65CA2E}">
      <dsp:nvSpPr>
        <dsp:cNvPr id="0" name=""/>
        <dsp:cNvSpPr/>
      </dsp:nvSpPr>
      <dsp:spPr>
        <a:xfrm>
          <a:off x="0" y="2550537"/>
          <a:ext cx="7543800" cy="772200"/>
        </a:xfrm>
        <a:prstGeom prst="roundRect">
          <a:avLst/>
        </a:prstGeom>
        <a:gradFill rotWithShape="0">
          <a:gsLst>
            <a:gs pos="0">
              <a:schemeClr val="accent5">
                <a:hueOff val="1712681"/>
                <a:satOff val="-91872"/>
                <a:lumOff val="-24313"/>
                <a:alphaOff val="0"/>
                <a:shade val="85000"/>
                <a:satMod val="130000"/>
              </a:schemeClr>
            </a:gs>
            <a:gs pos="34000">
              <a:schemeClr val="accent5">
                <a:hueOff val="1712681"/>
                <a:satOff val="-91872"/>
                <a:lumOff val="-24313"/>
                <a:alphaOff val="0"/>
                <a:shade val="87000"/>
                <a:satMod val="125000"/>
              </a:schemeClr>
            </a:gs>
            <a:gs pos="70000">
              <a:schemeClr val="accent5">
                <a:hueOff val="1712681"/>
                <a:satOff val="-91872"/>
                <a:lumOff val="-24313"/>
                <a:alphaOff val="0"/>
                <a:tint val="100000"/>
                <a:shade val="90000"/>
                <a:satMod val="130000"/>
              </a:schemeClr>
            </a:gs>
            <a:gs pos="100000">
              <a:schemeClr val="accent5">
                <a:hueOff val="1712681"/>
                <a:satOff val="-91872"/>
                <a:lumOff val="-24313"/>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100000"/>
            </a:lnSpc>
            <a:spcBef>
              <a:spcPct val="0"/>
            </a:spcBef>
            <a:spcAft>
              <a:spcPct val="35000"/>
            </a:spcAft>
            <a:buNone/>
          </a:pPr>
          <a:r>
            <a:rPr lang="en-US" sz="3000" kern="1200" dirty="0"/>
            <a:t>8 campsites can be requested</a:t>
          </a:r>
        </a:p>
      </dsp:txBody>
      <dsp:txXfrm>
        <a:off x="37696" y="2588233"/>
        <a:ext cx="7468408" cy="69680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86593-F41E-45DE-9ACA-0C313CCD7315}">
      <dsp:nvSpPr>
        <dsp:cNvPr id="0" name=""/>
        <dsp:cNvSpPr/>
      </dsp:nvSpPr>
      <dsp:spPr>
        <a:xfrm>
          <a:off x="920" y="815617"/>
          <a:ext cx="3591408" cy="215484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Current seasonal campers who wish to move</a:t>
          </a:r>
        </a:p>
      </dsp:txBody>
      <dsp:txXfrm>
        <a:off x="920" y="815617"/>
        <a:ext cx="3591408" cy="2154845"/>
      </dsp:txXfrm>
    </dsp:sp>
    <dsp:sp modelId="{DCFD0832-5954-4737-B405-E5E2DD3A51E6}">
      <dsp:nvSpPr>
        <dsp:cNvPr id="0" name=""/>
        <dsp:cNvSpPr/>
      </dsp:nvSpPr>
      <dsp:spPr>
        <a:xfrm>
          <a:off x="3951470" y="815617"/>
          <a:ext cx="3591408" cy="2154845"/>
        </a:xfrm>
        <a:prstGeom prst="rect">
          <a:avLst/>
        </a:prstGeom>
        <a:solidFill>
          <a:schemeClr val="accent2">
            <a:hueOff val="3285103"/>
            <a:satOff val="46784"/>
            <a:lumOff val="-72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All new seasonal camper requests</a:t>
          </a:r>
        </a:p>
      </dsp:txBody>
      <dsp:txXfrm>
        <a:off x="3951470" y="815617"/>
        <a:ext cx="3591408" cy="215484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81CC5-03E6-4321-81F4-CD95E25DBD56}">
      <dsp:nvSpPr>
        <dsp:cNvPr id="0" name=""/>
        <dsp:cNvSpPr/>
      </dsp:nvSpPr>
      <dsp:spPr>
        <a:xfrm>
          <a:off x="920" y="815617"/>
          <a:ext cx="3591408" cy="215484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Store many items under or around camper.</a:t>
          </a:r>
        </a:p>
      </dsp:txBody>
      <dsp:txXfrm>
        <a:off x="920" y="815617"/>
        <a:ext cx="3591408" cy="2154845"/>
      </dsp:txXfrm>
    </dsp:sp>
    <dsp:sp modelId="{198C7FB1-567A-45E6-BCB1-33273B1DF20D}">
      <dsp:nvSpPr>
        <dsp:cNvPr id="0" name=""/>
        <dsp:cNvSpPr/>
      </dsp:nvSpPr>
      <dsp:spPr>
        <a:xfrm>
          <a:off x="3951470" y="815617"/>
          <a:ext cx="3591408" cy="2154845"/>
        </a:xfrm>
        <a:prstGeom prst="rect">
          <a:avLst/>
        </a:prstGeom>
        <a:solidFill>
          <a:schemeClr val="accent2">
            <a:hueOff val="3285103"/>
            <a:satOff val="46784"/>
            <a:lumOff val="-72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Allow campsite to become cluttered or unkempt</a:t>
          </a:r>
        </a:p>
      </dsp:txBody>
      <dsp:txXfrm>
        <a:off x="3951470" y="815617"/>
        <a:ext cx="3591408" cy="21548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1EA17-6510-4E5F-A2AD-CBED71C5EDED}">
      <dsp:nvSpPr>
        <dsp:cNvPr id="0" name=""/>
        <dsp:cNvSpPr/>
      </dsp:nvSpPr>
      <dsp:spPr>
        <a:xfrm>
          <a:off x="0" y="360705"/>
          <a:ext cx="2357437" cy="141446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No pets</a:t>
          </a:r>
        </a:p>
      </dsp:txBody>
      <dsp:txXfrm>
        <a:off x="0" y="360705"/>
        <a:ext cx="2357437" cy="1414462"/>
      </dsp:txXfrm>
    </dsp:sp>
    <dsp:sp modelId="{9DBC4589-7478-40E3-88B6-41024F695976}">
      <dsp:nvSpPr>
        <dsp:cNvPr id="0" name=""/>
        <dsp:cNvSpPr/>
      </dsp:nvSpPr>
      <dsp:spPr>
        <a:xfrm>
          <a:off x="2593181" y="360705"/>
          <a:ext cx="2357437" cy="1414462"/>
        </a:xfrm>
        <a:prstGeom prst="rect">
          <a:avLst/>
        </a:prstGeom>
        <a:solidFill>
          <a:schemeClr val="accent5"/>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Family Group Camp</a:t>
          </a:r>
        </a:p>
      </dsp:txBody>
      <dsp:txXfrm>
        <a:off x="2593181" y="360705"/>
        <a:ext cx="2357437" cy="1414462"/>
      </dsp:txXfrm>
    </dsp:sp>
    <dsp:sp modelId="{44E7D28A-2072-46ED-B609-F3FF5365427D}">
      <dsp:nvSpPr>
        <dsp:cNvPr id="0" name=""/>
        <dsp:cNvSpPr/>
      </dsp:nvSpPr>
      <dsp:spPr>
        <a:xfrm>
          <a:off x="5186362" y="360705"/>
          <a:ext cx="2357437" cy="1414462"/>
        </a:xfrm>
        <a:prstGeom prst="rect">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Historic Schoolhouse</a:t>
          </a:r>
        </a:p>
      </dsp:txBody>
      <dsp:txXfrm>
        <a:off x="5186362" y="360705"/>
        <a:ext cx="2357437" cy="1414462"/>
      </dsp:txXfrm>
    </dsp:sp>
    <dsp:sp modelId="{F2E790D5-119B-474E-81F9-BC60AB81A5A1}">
      <dsp:nvSpPr>
        <dsp:cNvPr id="0" name=""/>
        <dsp:cNvSpPr/>
      </dsp:nvSpPr>
      <dsp:spPr>
        <a:xfrm>
          <a:off x="1296590" y="2010911"/>
          <a:ext cx="2357437" cy="1414462"/>
        </a:xfrm>
        <a:prstGeom prst="rect">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Concession Store</a:t>
          </a:r>
        </a:p>
      </dsp:txBody>
      <dsp:txXfrm>
        <a:off x="1296590" y="2010911"/>
        <a:ext cx="2357437" cy="1414462"/>
      </dsp:txXfrm>
    </dsp:sp>
    <dsp:sp modelId="{5FD894D8-350E-48F3-95D8-867FEFE05941}">
      <dsp:nvSpPr>
        <dsp:cNvPr id="0" name=""/>
        <dsp:cNvSpPr/>
      </dsp:nvSpPr>
      <dsp:spPr>
        <a:xfrm>
          <a:off x="3889771" y="2010911"/>
          <a:ext cx="2357437" cy="1414462"/>
        </a:xfrm>
        <a:prstGeom prst="rect">
          <a:avLst/>
        </a:prstGeom>
        <a:solidFill>
          <a:schemeClr val="accent2">
            <a:hueOff val="3285103"/>
            <a:satOff val="46784"/>
            <a:lumOff val="-72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Watersports Rentals</a:t>
          </a:r>
        </a:p>
      </dsp:txBody>
      <dsp:txXfrm>
        <a:off x="3889771" y="2010911"/>
        <a:ext cx="2357437" cy="141446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C3219-C730-469B-8F75-D9EC20578215}">
      <dsp:nvSpPr>
        <dsp:cNvPr id="0" name=""/>
        <dsp:cNvSpPr/>
      </dsp:nvSpPr>
      <dsp:spPr>
        <a:xfrm>
          <a:off x="920" y="815617"/>
          <a:ext cx="3591408" cy="2154845"/>
        </a:xfrm>
        <a:prstGeom prst="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Utilize outside refrigeration equipment &gt; 5.5 cubic feet and &gt; than 36” tall</a:t>
          </a:r>
        </a:p>
      </dsp:txBody>
      <dsp:txXfrm>
        <a:off x="920" y="815617"/>
        <a:ext cx="3591408" cy="2154845"/>
      </dsp:txXfrm>
    </dsp:sp>
    <dsp:sp modelId="{9522C622-AF7D-4204-B5F7-7D551295366D}">
      <dsp:nvSpPr>
        <dsp:cNvPr id="0" name=""/>
        <dsp:cNvSpPr/>
      </dsp:nvSpPr>
      <dsp:spPr>
        <a:xfrm>
          <a:off x="3951470" y="815617"/>
          <a:ext cx="3591408" cy="2154845"/>
        </a:xfrm>
        <a:prstGeom prst="rect">
          <a:avLst/>
        </a:prstGeom>
        <a:solidFill>
          <a:schemeClr val="accent5">
            <a:hueOff val="1712681"/>
            <a:satOff val="-91872"/>
            <a:lumOff val="-2431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Have more than one outside refrigeration device per lot</a:t>
          </a:r>
        </a:p>
      </dsp:txBody>
      <dsp:txXfrm>
        <a:off x="3951470" y="815617"/>
        <a:ext cx="3591408" cy="215484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E50903-32AB-41C5-A04B-394EB3B5C4D0}">
      <dsp:nvSpPr>
        <dsp:cNvPr id="0" name=""/>
        <dsp:cNvSpPr/>
      </dsp:nvSpPr>
      <dsp:spPr>
        <a:xfrm>
          <a:off x="4345" y="396345"/>
          <a:ext cx="2439772" cy="731931"/>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796" tIns="192796" rIns="192796" bIns="192796" numCol="1" spcCol="1270" anchor="ctr" anchorCtr="0">
          <a:noAutofit/>
        </a:bodyPr>
        <a:lstStyle/>
        <a:p>
          <a:pPr marL="0" lvl="0" indent="0" algn="ctr" defTabSz="1066800">
            <a:lnSpc>
              <a:spcPct val="90000"/>
            </a:lnSpc>
            <a:spcBef>
              <a:spcPct val="0"/>
            </a:spcBef>
            <a:spcAft>
              <a:spcPct val="35000"/>
            </a:spcAft>
            <a:buNone/>
          </a:pPr>
          <a:r>
            <a:rPr lang="en-US" sz="2400" kern="1200"/>
            <a:t>Wash off</a:t>
          </a:r>
        </a:p>
      </dsp:txBody>
      <dsp:txXfrm>
        <a:off x="4345" y="396345"/>
        <a:ext cx="2439772" cy="731931"/>
      </dsp:txXfrm>
    </dsp:sp>
    <dsp:sp modelId="{B8CDDB84-5CD0-49D9-886C-817DC4074336}">
      <dsp:nvSpPr>
        <dsp:cNvPr id="0" name=""/>
        <dsp:cNvSpPr/>
      </dsp:nvSpPr>
      <dsp:spPr>
        <a:xfrm>
          <a:off x="4345" y="1128276"/>
          <a:ext cx="2439772" cy="2261458"/>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995" tIns="240995" rIns="240995" bIns="240995" numCol="1" spcCol="1270" anchor="t" anchorCtr="0">
          <a:noAutofit/>
        </a:bodyPr>
        <a:lstStyle/>
        <a:p>
          <a:pPr marL="0" lvl="0" indent="0" algn="l" defTabSz="800100">
            <a:lnSpc>
              <a:spcPct val="90000"/>
            </a:lnSpc>
            <a:spcBef>
              <a:spcPct val="0"/>
            </a:spcBef>
            <a:spcAft>
              <a:spcPct val="35000"/>
            </a:spcAft>
            <a:buNone/>
          </a:pPr>
          <a:r>
            <a:rPr lang="en-US" sz="1800" kern="1200"/>
            <a:t>Wash off camping units, vehicles or personal equipment</a:t>
          </a:r>
        </a:p>
      </dsp:txBody>
      <dsp:txXfrm>
        <a:off x="4345" y="1128276"/>
        <a:ext cx="2439772" cy="2261458"/>
      </dsp:txXfrm>
    </dsp:sp>
    <dsp:sp modelId="{A9F2410A-4EE7-4776-8C5B-E16286C65EC8}">
      <dsp:nvSpPr>
        <dsp:cNvPr id="0" name=""/>
        <dsp:cNvSpPr/>
      </dsp:nvSpPr>
      <dsp:spPr>
        <a:xfrm>
          <a:off x="2552013" y="396345"/>
          <a:ext cx="2439772" cy="731931"/>
        </a:xfrm>
        <a:prstGeom prst="rect">
          <a:avLst/>
        </a:prstGeom>
        <a:solidFill>
          <a:schemeClr val="accent2">
            <a:hueOff val="1642552"/>
            <a:satOff val="23392"/>
            <a:lumOff val="-3626"/>
            <a:alphaOff val="0"/>
          </a:schemeClr>
        </a:solidFill>
        <a:ln w="15875" cap="flat" cmpd="sng" algn="ctr">
          <a:solidFill>
            <a:schemeClr val="accent2">
              <a:hueOff val="1642552"/>
              <a:satOff val="23392"/>
              <a:lumOff val="-362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796" tIns="192796" rIns="192796" bIns="192796" numCol="1" spcCol="1270" anchor="ctr" anchorCtr="0">
          <a:noAutofit/>
        </a:bodyPr>
        <a:lstStyle/>
        <a:p>
          <a:pPr marL="0" lvl="0" indent="0" algn="ctr" defTabSz="1066800">
            <a:lnSpc>
              <a:spcPct val="90000"/>
            </a:lnSpc>
            <a:spcBef>
              <a:spcPct val="0"/>
            </a:spcBef>
            <a:spcAft>
              <a:spcPct val="35000"/>
            </a:spcAft>
            <a:buNone/>
          </a:pPr>
          <a:r>
            <a:rPr lang="en-US" sz="2400" kern="1200" dirty="0"/>
            <a:t>Wood</a:t>
          </a:r>
        </a:p>
      </dsp:txBody>
      <dsp:txXfrm>
        <a:off x="2552013" y="396345"/>
        <a:ext cx="2439772" cy="731931"/>
      </dsp:txXfrm>
    </dsp:sp>
    <dsp:sp modelId="{D0F1A73E-B6A9-41EF-B112-B2363F27A4DE}">
      <dsp:nvSpPr>
        <dsp:cNvPr id="0" name=""/>
        <dsp:cNvSpPr/>
      </dsp:nvSpPr>
      <dsp:spPr>
        <a:xfrm>
          <a:off x="2552013" y="1128276"/>
          <a:ext cx="2439772" cy="2261458"/>
        </a:xfrm>
        <a:prstGeom prst="rect">
          <a:avLst/>
        </a:prstGeom>
        <a:solidFill>
          <a:schemeClr val="accent2">
            <a:tint val="40000"/>
            <a:alpha val="90000"/>
            <a:hueOff val="2157720"/>
            <a:satOff val="1003"/>
            <a:lumOff val="-131"/>
            <a:alphaOff val="0"/>
          </a:schemeClr>
        </a:solidFill>
        <a:ln w="15875" cap="flat" cmpd="sng" algn="ctr">
          <a:solidFill>
            <a:schemeClr val="accent2">
              <a:tint val="40000"/>
              <a:alpha val="90000"/>
              <a:hueOff val="2157720"/>
              <a:satOff val="1003"/>
              <a:lumOff val="-1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995" tIns="240995" rIns="240995" bIns="240995" numCol="1" spcCol="1270" anchor="t" anchorCtr="0">
          <a:noAutofit/>
        </a:bodyPr>
        <a:lstStyle/>
        <a:p>
          <a:pPr marL="0" lvl="0" indent="0" algn="l" defTabSz="800100">
            <a:lnSpc>
              <a:spcPct val="90000"/>
            </a:lnSpc>
            <a:spcBef>
              <a:spcPct val="0"/>
            </a:spcBef>
            <a:spcAft>
              <a:spcPct val="35000"/>
            </a:spcAft>
            <a:buNone/>
          </a:pPr>
          <a:r>
            <a:rPr lang="en-US" sz="1800" kern="1200"/>
            <a:t>Store more than one face cord (8 ft. x 4 ft. stack) of firewood on a campsite.</a:t>
          </a:r>
        </a:p>
      </dsp:txBody>
      <dsp:txXfrm>
        <a:off x="2552013" y="1128276"/>
        <a:ext cx="2439772" cy="2261458"/>
      </dsp:txXfrm>
    </dsp:sp>
    <dsp:sp modelId="{EBCD04BD-538E-41E8-A9E9-38E060F7559A}">
      <dsp:nvSpPr>
        <dsp:cNvPr id="0" name=""/>
        <dsp:cNvSpPr/>
      </dsp:nvSpPr>
      <dsp:spPr>
        <a:xfrm>
          <a:off x="5099681" y="396345"/>
          <a:ext cx="2439772" cy="731931"/>
        </a:xfrm>
        <a:prstGeom prst="rect">
          <a:avLst/>
        </a:prstGeom>
        <a:solidFill>
          <a:schemeClr val="accent2">
            <a:hueOff val="3285103"/>
            <a:satOff val="46784"/>
            <a:lumOff val="-7251"/>
            <a:alphaOff val="0"/>
          </a:schemeClr>
        </a:solidFill>
        <a:ln w="15875" cap="flat" cmpd="sng" algn="ctr">
          <a:solidFill>
            <a:schemeClr val="accent2">
              <a:hueOff val="3285103"/>
              <a:satOff val="46784"/>
              <a:lumOff val="-725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796" tIns="192796" rIns="192796" bIns="192796" numCol="1" spcCol="1270" anchor="ctr" anchorCtr="0">
          <a:noAutofit/>
        </a:bodyPr>
        <a:lstStyle/>
        <a:p>
          <a:pPr marL="0" lvl="0" indent="0" algn="ctr" defTabSz="1066800">
            <a:lnSpc>
              <a:spcPct val="90000"/>
            </a:lnSpc>
            <a:spcBef>
              <a:spcPct val="0"/>
            </a:spcBef>
            <a:spcAft>
              <a:spcPct val="35000"/>
            </a:spcAft>
            <a:buNone/>
          </a:pPr>
          <a:r>
            <a:rPr lang="en-US" sz="2400" kern="1200"/>
            <a:t>Water</a:t>
          </a:r>
        </a:p>
      </dsp:txBody>
      <dsp:txXfrm>
        <a:off x="5099681" y="396345"/>
        <a:ext cx="2439772" cy="731931"/>
      </dsp:txXfrm>
    </dsp:sp>
    <dsp:sp modelId="{D6886FD6-275F-4BBD-ABE6-9B41406B9851}">
      <dsp:nvSpPr>
        <dsp:cNvPr id="0" name=""/>
        <dsp:cNvSpPr/>
      </dsp:nvSpPr>
      <dsp:spPr>
        <a:xfrm>
          <a:off x="5099681" y="1128276"/>
          <a:ext cx="2439772" cy="2261458"/>
        </a:xfrm>
        <a:prstGeom prst="rect">
          <a:avLst/>
        </a:prstGeom>
        <a:solidFill>
          <a:schemeClr val="accent2">
            <a:tint val="40000"/>
            <a:alpha val="90000"/>
            <a:hueOff val="4315440"/>
            <a:satOff val="2006"/>
            <a:lumOff val="-262"/>
            <a:alphaOff val="0"/>
          </a:schemeClr>
        </a:solidFill>
        <a:ln w="15875" cap="flat" cmpd="sng" algn="ctr">
          <a:solidFill>
            <a:schemeClr val="accent2">
              <a:tint val="40000"/>
              <a:alpha val="90000"/>
              <a:hueOff val="4315440"/>
              <a:satOff val="2006"/>
              <a:lumOff val="-2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0995" tIns="240995" rIns="240995" bIns="240995" numCol="1" spcCol="1270" anchor="t" anchorCtr="0">
          <a:noAutofit/>
        </a:bodyPr>
        <a:lstStyle/>
        <a:p>
          <a:pPr marL="0" lvl="0" indent="0" algn="l" defTabSz="800100">
            <a:lnSpc>
              <a:spcPct val="90000"/>
            </a:lnSpc>
            <a:spcBef>
              <a:spcPct val="0"/>
            </a:spcBef>
            <a:spcAft>
              <a:spcPct val="35000"/>
            </a:spcAft>
            <a:buNone/>
          </a:pPr>
          <a:r>
            <a:rPr lang="en-US" sz="1800" kern="1200"/>
            <a:t>Water grass on campsites unless utilizing an in-hand spray nozzle.  Watering of roadways is strictly prohibited.</a:t>
          </a:r>
        </a:p>
      </dsp:txBody>
      <dsp:txXfrm>
        <a:off x="5099681" y="1128276"/>
        <a:ext cx="2439772" cy="226145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C3219-C730-469B-8F75-D9EC20578215}">
      <dsp:nvSpPr>
        <dsp:cNvPr id="0" name=""/>
        <dsp:cNvSpPr/>
      </dsp:nvSpPr>
      <dsp:spPr>
        <a:xfrm>
          <a:off x="233" y="184"/>
          <a:ext cx="7543332" cy="2150425"/>
        </a:xfrm>
        <a:prstGeom prst="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solidFill>
                <a:schemeClr val="tx1"/>
              </a:solidFill>
            </a:rPr>
            <a:t>No person may use the park grounds to provide services, vending, or business operations </a:t>
          </a:r>
        </a:p>
      </dsp:txBody>
      <dsp:txXfrm>
        <a:off x="233" y="184"/>
        <a:ext cx="7543332" cy="215042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598E7-90E3-4086-8AA8-D7253D5BBFF4}">
      <dsp:nvSpPr>
        <dsp:cNvPr id="0" name=""/>
        <dsp:cNvSpPr/>
      </dsp:nvSpPr>
      <dsp:spPr>
        <a:xfrm>
          <a:off x="920" y="815617"/>
          <a:ext cx="3591408" cy="215484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100000"/>
            </a:lnSpc>
            <a:spcBef>
              <a:spcPct val="0"/>
            </a:spcBef>
            <a:spcAft>
              <a:spcPct val="35000"/>
            </a:spcAft>
            <a:buNone/>
          </a:pPr>
          <a:r>
            <a:rPr lang="en-US" sz="3000" kern="1200" dirty="0"/>
            <a:t>Guests are allowed to cut the grass between 10:00 a.m. – 6:00 p.m. </a:t>
          </a:r>
        </a:p>
      </dsp:txBody>
      <dsp:txXfrm>
        <a:off x="920" y="815617"/>
        <a:ext cx="3591408" cy="2154845"/>
      </dsp:txXfrm>
    </dsp:sp>
    <dsp:sp modelId="{E3915F4B-E54E-4076-A13E-3FCA3139819D}">
      <dsp:nvSpPr>
        <dsp:cNvPr id="0" name=""/>
        <dsp:cNvSpPr/>
      </dsp:nvSpPr>
      <dsp:spPr>
        <a:xfrm>
          <a:off x="3951470" y="815617"/>
          <a:ext cx="3591408" cy="2154845"/>
        </a:xfrm>
        <a:prstGeom prst="rect">
          <a:avLst/>
        </a:prstGeom>
        <a:solidFill>
          <a:schemeClr val="accent2">
            <a:hueOff val="3285103"/>
            <a:satOff val="46784"/>
            <a:lumOff val="-72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100000"/>
            </a:lnSpc>
            <a:spcBef>
              <a:spcPct val="0"/>
            </a:spcBef>
            <a:spcAft>
              <a:spcPct val="35000"/>
            </a:spcAft>
            <a:buNone/>
          </a:pPr>
          <a:r>
            <a:rPr lang="en-US" sz="3000" kern="1200" dirty="0"/>
            <a:t>Washing of camping units, vehicles or personal equipment is strictly prohibited.</a:t>
          </a:r>
        </a:p>
      </dsp:txBody>
      <dsp:txXfrm>
        <a:off x="3951470" y="815617"/>
        <a:ext cx="3591408" cy="215484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1AC54-D799-46D9-ABC8-0D16A3493AAC}">
      <dsp:nvSpPr>
        <dsp:cNvPr id="0" name=""/>
        <dsp:cNvSpPr/>
      </dsp:nvSpPr>
      <dsp:spPr>
        <a:xfrm>
          <a:off x="0" y="9789"/>
          <a:ext cx="7543800" cy="8634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No distribution. </a:t>
          </a:r>
        </a:p>
      </dsp:txBody>
      <dsp:txXfrm>
        <a:off x="42151" y="51940"/>
        <a:ext cx="7459498" cy="779158"/>
      </dsp:txXfrm>
    </dsp:sp>
    <dsp:sp modelId="{025D4773-C645-44D6-B07B-ACF0AD23EC01}">
      <dsp:nvSpPr>
        <dsp:cNvPr id="0" name=""/>
        <dsp:cNvSpPr/>
      </dsp:nvSpPr>
      <dsp:spPr>
        <a:xfrm>
          <a:off x="0" y="976930"/>
          <a:ext cx="7543800" cy="86346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No kegs.</a:t>
          </a:r>
        </a:p>
      </dsp:txBody>
      <dsp:txXfrm>
        <a:off x="42151" y="1019081"/>
        <a:ext cx="7459498" cy="779158"/>
      </dsp:txXfrm>
    </dsp:sp>
    <dsp:sp modelId="{E4341A10-BC70-4F39-A88C-2B4A4E030B49}">
      <dsp:nvSpPr>
        <dsp:cNvPr id="0" name=""/>
        <dsp:cNvSpPr/>
      </dsp:nvSpPr>
      <dsp:spPr>
        <a:xfrm>
          <a:off x="0" y="1944070"/>
          <a:ext cx="7543800" cy="86346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No bulk containers. </a:t>
          </a:r>
        </a:p>
      </dsp:txBody>
      <dsp:txXfrm>
        <a:off x="42151" y="1986221"/>
        <a:ext cx="7459498" cy="779158"/>
      </dsp:txXfrm>
    </dsp:sp>
    <dsp:sp modelId="{2208E60D-08EA-4377-B6A8-2394CBF944E2}">
      <dsp:nvSpPr>
        <dsp:cNvPr id="0" name=""/>
        <dsp:cNvSpPr/>
      </dsp:nvSpPr>
      <dsp:spPr>
        <a:xfrm>
          <a:off x="0" y="2807530"/>
          <a:ext cx="7543800"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516"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a:t>12-oz beer/wine cooler </a:t>
          </a:r>
        </a:p>
        <a:p>
          <a:pPr marL="285750" lvl="1" indent="-285750" algn="l" defTabSz="1244600">
            <a:lnSpc>
              <a:spcPct val="90000"/>
            </a:lnSpc>
            <a:spcBef>
              <a:spcPct val="0"/>
            </a:spcBef>
            <a:spcAft>
              <a:spcPct val="20000"/>
            </a:spcAft>
            <a:buChar char="•"/>
          </a:pPr>
          <a:r>
            <a:rPr lang="en-US" sz="2800" kern="1200" dirty="0"/>
            <a:t>750-ml (wine bottle)</a:t>
          </a:r>
        </a:p>
      </dsp:txBody>
      <dsp:txXfrm>
        <a:off x="0" y="2807530"/>
        <a:ext cx="7543800" cy="96876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C516B3-158F-46C9-B4B1-E4F28A2A49E5}">
      <dsp:nvSpPr>
        <dsp:cNvPr id="0" name=""/>
        <dsp:cNvSpPr/>
      </dsp:nvSpPr>
      <dsp:spPr>
        <a:xfrm>
          <a:off x="709509" y="160539"/>
          <a:ext cx="2093062" cy="209306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D07C7D-9692-45BA-A91F-E2C302A571B3}">
      <dsp:nvSpPr>
        <dsp:cNvPr id="0" name=""/>
        <dsp:cNvSpPr/>
      </dsp:nvSpPr>
      <dsp:spPr>
        <a:xfrm>
          <a:off x="1155571" y="606602"/>
          <a:ext cx="1200937" cy="12009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D9822E-999F-4356-AA2B-E043D97F6F79}">
      <dsp:nvSpPr>
        <dsp:cNvPr id="0" name=""/>
        <dsp:cNvSpPr/>
      </dsp:nvSpPr>
      <dsp:spPr>
        <a:xfrm>
          <a:off x="40415" y="2905540"/>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No riding bicycles after the street lights turn on (dusk) for safety.</a:t>
          </a:r>
        </a:p>
      </dsp:txBody>
      <dsp:txXfrm>
        <a:off x="40415" y="2905540"/>
        <a:ext cx="3431250" cy="720000"/>
      </dsp:txXfrm>
    </dsp:sp>
    <dsp:sp modelId="{125BEA46-C605-4AA0-AB46-B1D3F5CECA4A}">
      <dsp:nvSpPr>
        <dsp:cNvPr id="0" name=""/>
        <dsp:cNvSpPr/>
      </dsp:nvSpPr>
      <dsp:spPr>
        <a:xfrm>
          <a:off x="4741228" y="160539"/>
          <a:ext cx="2093062" cy="209306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C07CF0-1FDF-40CC-962A-BC21DCE92B84}">
      <dsp:nvSpPr>
        <dsp:cNvPr id="0" name=""/>
        <dsp:cNvSpPr/>
      </dsp:nvSpPr>
      <dsp:spPr>
        <a:xfrm>
          <a:off x="5187290" y="606602"/>
          <a:ext cx="1200937" cy="1200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A14F03-1AD0-4C14-9F29-0CAA326356F5}">
      <dsp:nvSpPr>
        <dsp:cNvPr id="0" name=""/>
        <dsp:cNvSpPr/>
      </dsp:nvSpPr>
      <dsp:spPr>
        <a:xfrm>
          <a:off x="4072134" y="2905540"/>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Bicycles are not allowed on the beach. </a:t>
          </a:r>
        </a:p>
      </dsp:txBody>
      <dsp:txXfrm>
        <a:off x="4072134" y="2905540"/>
        <a:ext cx="3431250" cy="72000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16E1C-A78D-4971-914A-1AA9B7D05928}">
      <dsp:nvSpPr>
        <dsp:cNvPr id="0" name=""/>
        <dsp:cNvSpPr/>
      </dsp:nvSpPr>
      <dsp:spPr>
        <a:xfrm>
          <a:off x="0" y="462"/>
          <a:ext cx="7543800"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AF2FD9-015C-43A4-A36A-E89A6888A514}">
      <dsp:nvSpPr>
        <dsp:cNvPr id="0" name=""/>
        <dsp:cNvSpPr/>
      </dsp:nvSpPr>
      <dsp:spPr>
        <a:xfrm>
          <a:off x="327145" y="243793"/>
          <a:ext cx="594810" cy="5948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F4BB4C-FCE1-402B-A079-F5BCEB8F9981}">
      <dsp:nvSpPr>
        <dsp:cNvPr id="0" name=""/>
        <dsp:cNvSpPr/>
      </dsp:nvSpPr>
      <dsp:spPr>
        <a:xfrm>
          <a:off x="1249101" y="462"/>
          <a:ext cx="62946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90000"/>
            </a:lnSpc>
            <a:spcBef>
              <a:spcPct val="0"/>
            </a:spcBef>
            <a:spcAft>
              <a:spcPct val="35000"/>
            </a:spcAft>
            <a:buNone/>
          </a:pPr>
          <a:r>
            <a:rPr lang="en-US" sz="2500" kern="1200"/>
            <a:t>Storage shed size shall not exceed 6’ x 8.’</a:t>
          </a:r>
        </a:p>
      </dsp:txBody>
      <dsp:txXfrm>
        <a:off x="1249101" y="462"/>
        <a:ext cx="6294698" cy="1081473"/>
      </dsp:txXfrm>
    </dsp:sp>
    <dsp:sp modelId="{1E3F68EE-13F9-4223-9229-18666B17A429}">
      <dsp:nvSpPr>
        <dsp:cNvPr id="0" name=""/>
        <dsp:cNvSpPr/>
      </dsp:nvSpPr>
      <dsp:spPr>
        <a:xfrm>
          <a:off x="0" y="1352303"/>
          <a:ext cx="7543800"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C2F8C9-56F3-45F7-BE9D-BB9B9F1F601F}">
      <dsp:nvSpPr>
        <dsp:cNvPr id="0" name=""/>
        <dsp:cNvSpPr/>
      </dsp:nvSpPr>
      <dsp:spPr>
        <a:xfrm>
          <a:off x="327145" y="1595634"/>
          <a:ext cx="594810" cy="5948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5911FF-5114-4C42-99BB-015918207D46}">
      <dsp:nvSpPr>
        <dsp:cNvPr id="0" name=""/>
        <dsp:cNvSpPr/>
      </dsp:nvSpPr>
      <dsp:spPr>
        <a:xfrm>
          <a:off x="1249101" y="1352303"/>
          <a:ext cx="62946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90000"/>
            </a:lnSpc>
            <a:spcBef>
              <a:spcPct val="0"/>
            </a:spcBef>
            <a:spcAft>
              <a:spcPct val="35000"/>
            </a:spcAft>
            <a:buNone/>
          </a:pPr>
          <a:r>
            <a:rPr lang="en-US" sz="2500" kern="1200"/>
            <a:t>Only one per site.</a:t>
          </a:r>
        </a:p>
      </dsp:txBody>
      <dsp:txXfrm>
        <a:off x="1249101" y="1352303"/>
        <a:ext cx="6294698" cy="1081473"/>
      </dsp:txXfrm>
    </dsp:sp>
    <dsp:sp modelId="{91A1CB7D-5BC7-4C57-8A83-BAA6EB071030}">
      <dsp:nvSpPr>
        <dsp:cNvPr id="0" name=""/>
        <dsp:cNvSpPr/>
      </dsp:nvSpPr>
      <dsp:spPr>
        <a:xfrm>
          <a:off x="0" y="2704144"/>
          <a:ext cx="7543800" cy="10814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EC2901-1598-452E-AB17-39F975805BC0}">
      <dsp:nvSpPr>
        <dsp:cNvPr id="0" name=""/>
        <dsp:cNvSpPr/>
      </dsp:nvSpPr>
      <dsp:spPr>
        <a:xfrm>
          <a:off x="327145" y="2947476"/>
          <a:ext cx="594810" cy="5948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E846D2-CF6B-4595-9B9E-08C3C1C46148}">
      <dsp:nvSpPr>
        <dsp:cNvPr id="0" name=""/>
        <dsp:cNvSpPr/>
      </dsp:nvSpPr>
      <dsp:spPr>
        <a:xfrm>
          <a:off x="1249101" y="2704144"/>
          <a:ext cx="62946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90000"/>
            </a:lnSpc>
            <a:spcBef>
              <a:spcPct val="0"/>
            </a:spcBef>
            <a:spcAft>
              <a:spcPct val="35000"/>
            </a:spcAft>
            <a:buNone/>
          </a:pPr>
          <a:r>
            <a:rPr lang="en-US" sz="2500" kern="1200"/>
            <a:t>Shed shall be made in sections that are easily removable.</a:t>
          </a:r>
        </a:p>
      </dsp:txBody>
      <dsp:txXfrm>
        <a:off x="1249101" y="2704144"/>
        <a:ext cx="6294698" cy="108147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8BC12E-FC4D-48D8-952A-DAE8E4EE6E38}">
      <dsp:nvSpPr>
        <dsp:cNvPr id="0" name=""/>
        <dsp:cNvSpPr/>
      </dsp:nvSpPr>
      <dsp:spPr>
        <a:xfrm>
          <a:off x="0" y="52815"/>
          <a:ext cx="7848600" cy="2013862"/>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PA use must be approved through Superintendent</a:t>
          </a:r>
        </a:p>
      </dsp:txBody>
      <dsp:txXfrm>
        <a:off x="98309" y="151124"/>
        <a:ext cx="7651982" cy="1817244"/>
      </dsp:txXfrm>
    </dsp:sp>
    <dsp:sp modelId="{1F9D0870-D501-4BCE-8017-F43D9AA9B83D}">
      <dsp:nvSpPr>
        <dsp:cNvPr id="0" name=""/>
        <dsp:cNvSpPr/>
      </dsp:nvSpPr>
      <dsp:spPr>
        <a:xfrm>
          <a:off x="0" y="2170358"/>
          <a:ext cx="7848600" cy="2013862"/>
        </a:xfrm>
        <a:prstGeom prst="roundRect">
          <a:avLst/>
        </a:prstGeom>
        <a:gradFill rotWithShape="0">
          <a:gsLst>
            <a:gs pos="0">
              <a:schemeClr val="accent2">
                <a:hueOff val="3285103"/>
                <a:satOff val="46784"/>
                <a:lumOff val="-7251"/>
                <a:alphaOff val="0"/>
                <a:shade val="85000"/>
                <a:satMod val="130000"/>
              </a:schemeClr>
            </a:gs>
            <a:gs pos="34000">
              <a:schemeClr val="accent2">
                <a:hueOff val="3285103"/>
                <a:satOff val="46784"/>
                <a:lumOff val="-7251"/>
                <a:alphaOff val="0"/>
                <a:shade val="87000"/>
                <a:satMod val="125000"/>
              </a:schemeClr>
            </a:gs>
            <a:gs pos="70000">
              <a:schemeClr val="accent2">
                <a:hueOff val="3285103"/>
                <a:satOff val="46784"/>
                <a:lumOff val="-7251"/>
                <a:alphaOff val="0"/>
                <a:tint val="100000"/>
                <a:shade val="90000"/>
                <a:satMod val="130000"/>
              </a:schemeClr>
            </a:gs>
            <a:gs pos="100000">
              <a:schemeClr val="accent2">
                <a:hueOff val="3285103"/>
                <a:satOff val="46784"/>
                <a:lumOff val="-7251"/>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Sound can’t go beyond campsite boundaries or a reasonable distance when used in a public area</a:t>
          </a:r>
        </a:p>
      </dsp:txBody>
      <dsp:txXfrm>
        <a:off x="98309" y="2268667"/>
        <a:ext cx="7651982" cy="181724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F21F1-E7F7-43C4-B5E4-9CC544EFBA51}">
      <dsp:nvSpPr>
        <dsp:cNvPr id="0" name=""/>
        <dsp:cNvSpPr/>
      </dsp:nvSpPr>
      <dsp:spPr>
        <a:xfrm>
          <a:off x="709509" y="160539"/>
          <a:ext cx="2093062" cy="209306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C5661E-1F97-42D3-965F-C2BD7C682419}">
      <dsp:nvSpPr>
        <dsp:cNvPr id="0" name=""/>
        <dsp:cNvSpPr/>
      </dsp:nvSpPr>
      <dsp:spPr>
        <a:xfrm>
          <a:off x="1155571" y="606602"/>
          <a:ext cx="1200937" cy="1200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799FA9-2F5E-45FC-9B62-F3A477211D99}">
      <dsp:nvSpPr>
        <dsp:cNvPr id="0" name=""/>
        <dsp:cNvSpPr/>
      </dsp:nvSpPr>
      <dsp:spPr>
        <a:xfrm>
          <a:off x="40415" y="2905540"/>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Dropping off or picking up a camping unit.</a:t>
          </a:r>
        </a:p>
      </dsp:txBody>
      <dsp:txXfrm>
        <a:off x="40415" y="2905540"/>
        <a:ext cx="3431250" cy="720000"/>
      </dsp:txXfrm>
    </dsp:sp>
    <dsp:sp modelId="{310AD746-F6B9-4F80-8BBF-AD9839BB9037}">
      <dsp:nvSpPr>
        <dsp:cNvPr id="0" name=""/>
        <dsp:cNvSpPr/>
      </dsp:nvSpPr>
      <dsp:spPr>
        <a:xfrm>
          <a:off x="4741228" y="160539"/>
          <a:ext cx="2093062" cy="209306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5349AD-5FE7-40EA-A47D-26C50CB202F9}">
      <dsp:nvSpPr>
        <dsp:cNvPr id="0" name=""/>
        <dsp:cNvSpPr/>
      </dsp:nvSpPr>
      <dsp:spPr>
        <a:xfrm>
          <a:off x="5187290" y="606602"/>
          <a:ext cx="1200937" cy="1200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061BA2-167E-49D3-9404-C27618F641F5}">
      <dsp:nvSpPr>
        <dsp:cNvPr id="0" name=""/>
        <dsp:cNvSpPr/>
      </dsp:nvSpPr>
      <dsp:spPr>
        <a:xfrm>
          <a:off x="4072134" y="2905540"/>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Driving through the park for the first time.  </a:t>
          </a:r>
        </a:p>
      </dsp:txBody>
      <dsp:txXfrm>
        <a:off x="4072134" y="2905540"/>
        <a:ext cx="3431250" cy="72000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8FD699-1078-41B5-B1F8-35DE8166B8A7}">
      <dsp:nvSpPr>
        <dsp:cNvPr id="0" name=""/>
        <dsp:cNvSpPr/>
      </dsp:nvSpPr>
      <dsp:spPr>
        <a:xfrm>
          <a:off x="0" y="16539"/>
          <a:ext cx="7543800" cy="11934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Valid for the entire summer season at any Mecosta County Park</a:t>
          </a:r>
        </a:p>
      </dsp:txBody>
      <dsp:txXfrm>
        <a:off x="58257" y="74796"/>
        <a:ext cx="7427286" cy="1076886"/>
      </dsp:txXfrm>
    </dsp:sp>
    <dsp:sp modelId="{5ABD27A7-7A87-43EF-A6D5-A3D66835593F}">
      <dsp:nvSpPr>
        <dsp:cNvPr id="0" name=""/>
        <dsp:cNvSpPr/>
      </dsp:nvSpPr>
      <dsp:spPr>
        <a:xfrm>
          <a:off x="0" y="1296339"/>
          <a:ext cx="7543800" cy="119340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Must be permanently affixed and are not transferrable to another vehicle</a:t>
          </a:r>
        </a:p>
      </dsp:txBody>
      <dsp:txXfrm>
        <a:off x="58257" y="1354596"/>
        <a:ext cx="7427286" cy="1076886"/>
      </dsp:txXfrm>
    </dsp:sp>
    <dsp:sp modelId="{87727F54-7AF4-4989-A54E-FBC4D8FA39D3}">
      <dsp:nvSpPr>
        <dsp:cNvPr id="0" name=""/>
        <dsp:cNvSpPr/>
      </dsp:nvSpPr>
      <dsp:spPr>
        <a:xfrm>
          <a:off x="0" y="2576139"/>
          <a:ext cx="7543800" cy="119340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Numbered for tracking purpose</a:t>
          </a:r>
        </a:p>
      </dsp:txBody>
      <dsp:txXfrm>
        <a:off x="58257" y="2634396"/>
        <a:ext cx="7427286" cy="1076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234F5-DBA9-4A96-A679-6A044BC9592A}">
      <dsp:nvSpPr>
        <dsp:cNvPr id="0" name=""/>
        <dsp:cNvSpPr/>
      </dsp:nvSpPr>
      <dsp:spPr>
        <a:xfrm>
          <a:off x="441900" y="633040"/>
          <a:ext cx="1372500" cy="13725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5EEE58-2029-4E51-920E-FCC34F45AD9F}">
      <dsp:nvSpPr>
        <dsp:cNvPr id="0" name=""/>
        <dsp:cNvSpPr/>
      </dsp:nvSpPr>
      <dsp:spPr>
        <a:xfrm>
          <a:off x="734400" y="925540"/>
          <a:ext cx="787500" cy="787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1A9F40-9372-4DDB-8BF8-07A421E8F883}">
      <dsp:nvSpPr>
        <dsp:cNvPr id="0" name=""/>
        <dsp:cNvSpPr/>
      </dsp:nvSpPr>
      <dsp:spPr>
        <a:xfrm>
          <a:off x="3150" y="2433040"/>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Pets are Allowed – 2 per campsite</a:t>
          </a:r>
        </a:p>
      </dsp:txBody>
      <dsp:txXfrm>
        <a:off x="3150" y="2433040"/>
        <a:ext cx="2250000" cy="720000"/>
      </dsp:txXfrm>
    </dsp:sp>
    <dsp:sp modelId="{027A722C-DD8B-4927-AE21-57AF64920C2C}">
      <dsp:nvSpPr>
        <dsp:cNvPr id="0" name=""/>
        <dsp:cNvSpPr/>
      </dsp:nvSpPr>
      <dsp:spPr>
        <a:xfrm>
          <a:off x="3085650" y="633040"/>
          <a:ext cx="1372500" cy="13725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ED792A-1745-4A82-A211-C6B02DC15442}">
      <dsp:nvSpPr>
        <dsp:cNvPr id="0" name=""/>
        <dsp:cNvSpPr/>
      </dsp:nvSpPr>
      <dsp:spPr>
        <a:xfrm>
          <a:off x="3378150" y="925540"/>
          <a:ext cx="787500" cy="787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B40E3F-5885-47BF-BE3D-3E524F750CD2}">
      <dsp:nvSpPr>
        <dsp:cNvPr id="0" name=""/>
        <dsp:cNvSpPr/>
      </dsp:nvSpPr>
      <dsp:spPr>
        <a:xfrm>
          <a:off x="2646900" y="2433040"/>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Card’s Nest – private rental cabin</a:t>
          </a:r>
        </a:p>
      </dsp:txBody>
      <dsp:txXfrm>
        <a:off x="2646900" y="2433040"/>
        <a:ext cx="2250000" cy="720000"/>
      </dsp:txXfrm>
    </dsp:sp>
    <dsp:sp modelId="{0D834F01-F8D3-4CE6-9E73-46422A2EA4E3}">
      <dsp:nvSpPr>
        <dsp:cNvPr id="0" name=""/>
        <dsp:cNvSpPr/>
      </dsp:nvSpPr>
      <dsp:spPr>
        <a:xfrm>
          <a:off x="5729400" y="633040"/>
          <a:ext cx="1372500" cy="13725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F08FBF-2DA5-4265-950B-A1B138501E05}">
      <dsp:nvSpPr>
        <dsp:cNvPr id="0" name=""/>
        <dsp:cNvSpPr/>
      </dsp:nvSpPr>
      <dsp:spPr>
        <a:xfrm>
          <a:off x="6021900" y="925540"/>
          <a:ext cx="787500" cy="787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EF07C6-93ED-415F-AE12-6639B727D364}">
      <dsp:nvSpPr>
        <dsp:cNvPr id="0" name=""/>
        <dsp:cNvSpPr/>
      </dsp:nvSpPr>
      <dsp:spPr>
        <a:xfrm>
          <a:off x="5290650" y="2433040"/>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Stand up paddle board rentals</a:t>
          </a:r>
        </a:p>
      </dsp:txBody>
      <dsp:txXfrm>
        <a:off x="5290650" y="2433040"/>
        <a:ext cx="2250000" cy="72000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549F7-7A46-411D-9A4A-36BFB40B512C}">
      <dsp:nvSpPr>
        <dsp:cNvPr id="0" name=""/>
        <dsp:cNvSpPr/>
      </dsp:nvSpPr>
      <dsp:spPr>
        <a:xfrm>
          <a:off x="0" y="1571"/>
          <a:ext cx="7543800" cy="79640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FA3B9D-65C8-4744-BD12-8AE168512709}">
      <dsp:nvSpPr>
        <dsp:cNvPr id="0" name=""/>
        <dsp:cNvSpPr/>
      </dsp:nvSpPr>
      <dsp:spPr>
        <a:xfrm>
          <a:off x="240913" y="180763"/>
          <a:ext cx="438024" cy="438024"/>
        </a:xfrm>
        <a:prstGeom prst="rect">
          <a:avLst/>
        </a:prstGeom>
        <a:solidFill>
          <a:schemeClr val="accent2"/>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9AB4EC-D74F-41AC-8A94-D5A98B1B55E6}">
      <dsp:nvSpPr>
        <dsp:cNvPr id="0" name=""/>
        <dsp:cNvSpPr/>
      </dsp:nvSpPr>
      <dsp:spPr>
        <a:xfrm>
          <a:off x="919851" y="1571"/>
          <a:ext cx="6623948" cy="79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86" tIns="84286" rIns="84286" bIns="84286"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Must be affixed to vehicles including:</a:t>
          </a:r>
        </a:p>
      </dsp:txBody>
      <dsp:txXfrm>
        <a:off x="919851" y="1571"/>
        <a:ext cx="6623948" cy="796407"/>
      </dsp:txXfrm>
    </dsp:sp>
    <dsp:sp modelId="{B1CD8011-8D85-4E0A-95AB-45A338693798}">
      <dsp:nvSpPr>
        <dsp:cNvPr id="0" name=""/>
        <dsp:cNvSpPr/>
      </dsp:nvSpPr>
      <dsp:spPr>
        <a:xfrm>
          <a:off x="0" y="997081"/>
          <a:ext cx="7543800" cy="79640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A0BA73-6310-4A3E-99EE-4C49382AF5C9}">
      <dsp:nvSpPr>
        <dsp:cNvPr id="0" name=""/>
        <dsp:cNvSpPr/>
      </dsp:nvSpPr>
      <dsp:spPr>
        <a:xfrm>
          <a:off x="240913" y="1176272"/>
          <a:ext cx="438024" cy="4380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C673E6-7C5E-49FA-B2C0-CD8F5443345A}">
      <dsp:nvSpPr>
        <dsp:cNvPr id="0" name=""/>
        <dsp:cNvSpPr/>
      </dsp:nvSpPr>
      <dsp:spPr>
        <a:xfrm>
          <a:off x="919851" y="997081"/>
          <a:ext cx="6623948" cy="79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86" tIns="84286" rIns="84286" bIns="84286"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Motorcycles – can have the pass in their wallet</a:t>
          </a:r>
        </a:p>
      </dsp:txBody>
      <dsp:txXfrm>
        <a:off x="919851" y="997081"/>
        <a:ext cx="6623948" cy="796407"/>
      </dsp:txXfrm>
    </dsp:sp>
    <dsp:sp modelId="{38861DBA-5528-4114-9F33-C486F55885E0}">
      <dsp:nvSpPr>
        <dsp:cNvPr id="0" name=""/>
        <dsp:cNvSpPr/>
      </dsp:nvSpPr>
      <dsp:spPr>
        <a:xfrm>
          <a:off x="0" y="1992590"/>
          <a:ext cx="7543800" cy="79640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EF8F5D-6F3F-4804-A9F5-4C7A8B44FDB2}">
      <dsp:nvSpPr>
        <dsp:cNvPr id="0" name=""/>
        <dsp:cNvSpPr/>
      </dsp:nvSpPr>
      <dsp:spPr>
        <a:xfrm>
          <a:off x="240913" y="2171782"/>
          <a:ext cx="438024" cy="4380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8D268B-B813-4F5F-86F2-8EA56E9FFF1D}">
      <dsp:nvSpPr>
        <dsp:cNvPr id="0" name=""/>
        <dsp:cNvSpPr/>
      </dsp:nvSpPr>
      <dsp:spPr>
        <a:xfrm>
          <a:off x="919851" y="1992590"/>
          <a:ext cx="6623948" cy="79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86" tIns="84286" rIns="84286" bIns="84286"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Golf carts</a:t>
          </a:r>
        </a:p>
      </dsp:txBody>
      <dsp:txXfrm>
        <a:off x="919851" y="1992590"/>
        <a:ext cx="6623948" cy="796407"/>
      </dsp:txXfrm>
    </dsp:sp>
    <dsp:sp modelId="{B8B948B6-19D0-4131-9844-3FFDDBBB5DD9}">
      <dsp:nvSpPr>
        <dsp:cNvPr id="0" name=""/>
        <dsp:cNvSpPr/>
      </dsp:nvSpPr>
      <dsp:spPr>
        <a:xfrm>
          <a:off x="0" y="2988100"/>
          <a:ext cx="7543800" cy="79640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87C829-8FE4-4CDD-8EBD-4A6DDDC6583C}">
      <dsp:nvSpPr>
        <dsp:cNvPr id="0" name=""/>
        <dsp:cNvSpPr/>
      </dsp:nvSpPr>
      <dsp:spPr>
        <a:xfrm>
          <a:off x="240913" y="3167292"/>
          <a:ext cx="438024" cy="4380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AE4429-DC44-4C1F-A1DA-0C1DA8BFA0BF}">
      <dsp:nvSpPr>
        <dsp:cNvPr id="0" name=""/>
        <dsp:cNvSpPr/>
      </dsp:nvSpPr>
      <dsp:spPr>
        <a:xfrm>
          <a:off x="919851" y="2988100"/>
          <a:ext cx="6623948" cy="79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86" tIns="84286" rIns="84286" bIns="84286"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Motor homes when there is no vehicle traveling with the motorhome</a:t>
          </a:r>
        </a:p>
      </dsp:txBody>
      <dsp:txXfrm>
        <a:off x="919851" y="2988100"/>
        <a:ext cx="6623948" cy="79640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84308-EB40-4BAF-86BE-0753BE79CAF6}">
      <dsp:nvSpPr>
        <dsp:cNvPr id="0" name=""/>
        <dsp:cNvSpPr/>
      </dsp:nvSpPr>
      <dsp:spPr>
        <a:xfrm>
          <a:off x="709509" y="160539"/>
          <a:ext cx="2093062" cy="20930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28666E-D24D-47B7-9FDE-96E13D6FB609}">
      <dsp:nvSpPr>
        <dsp:cNvPr id="0" name=""/>
        <dsp:cNvSpPr/>
      </dsp:nvSpPr>
      <dsp:spPr>
        <a:xfrm>
          <a:off x="1155571" y="606602"/>
          <a:ext cx="1200937" cy="1200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5E3A84-54FB-448E-9DF9-EB41E802B00D}">
      <dsp:nvSpPr>
        <dsp:cNvPr id="0" name=""/>
        <dsp:cNvSpPr/>
      </dsp:nvSpPr>
      <dsp:spPr>
        <a:xfrm>
          <a:off x="40415" y="2905540"/>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Mecosta County Resident </a:t>
          </a:r>
        </a:p>
      </dsp:txBody>
      <dsp:txXfrm>
        <a:off x="40415" y="2905540"/>
        <a:ext cx="3431250" cy="720000"/>
      </dsp:txXfrm>
    </dsp:sp>
    <dsp:sp modelId="{FA994857-2DDE-49E5-B806-8F0FCFE9561F}">
      <dsp:nvSpPr>
        <dsp:cNvPr id="0" name=""/>
        <dsp:cNvSpPr/>
      </dsp:nvSpPr>
      <dsp:spPr>
        <a:xfrm>
          <a:off x="4741228" y="160539"/>
          <a:ext cx="2093062" cy="20930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350CBF-C493-4011-A9D4-72F0BE425E57}">
      <dsp:nvSpPr>
        <dsp:cNvPr id="0" name=""/>
        <dsp:cNvSpPr/>
      </dsp:nvSpPr>
      <dsp:spPr>
        <a:xfrm>
          <a:off x="5187290" y="606602"/>
          <a:ext cx="1200937" cy="12009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493D4E-384F-4738-862B-620D8C59C5D6}">
      <dsp:nvSpPr>
        <dsp:cNvPr id="0" name=""/>
        <dsp:cNvSpPr/>
      </dsp:nvSpPr>
      <dsp:spPr>
        <a:xfrm>
          <a:off x="4072134" y="2905540"/>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Non-Resident</a:t>
          </a:r>
        </a:p>
      </dsp:txBody>
      <dsp:txXfrm>
        <a:off x="4072134" y="2905540"/>
        <a:ext cx="3431250" cy="72000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E2A6F-33D5-41A0-82CB-726E891FA05C}">
      <dsp:nvSpPr>
        <dsp:cNvPr id="0" name=""/>
        <dsp:cNvSpPr/>
      </dsp:nvSpPr>
      <dsp:spPr>
        <a:xfrm>
          <a:off x="0" y="16539"/>
          <a:ext cx="7543800" cy="1193400"/>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Permanently affixed: passenger side next to MC #s</a:t>
          </a:r>
        </a:p>
      </dsp:txBody>
      <dsp:txXfrm>
        <a:off x="58257" y="74796"/>
        <a:ext cx="7427286" cy="1076886"/>
      </dsp:txXfrm>
    </dsp:sp>
    <dsp:sp modelId="{351CBCF6-CAC7-4409-8A7C-ADA4D4C0ECE5}">
      <dsp:nvSpPr>
        <dsp:cNvPr id="0" name=""/>
        <dsp:cNvSpPr/>
      </dsp:nvSpPr>
      <dsp:spPr>
        <a:xfrm>
          <a:off x="0" y="1296339"/>
          <a:ext cx="7543800" cy="1193400"/>
        </a:xfrm>
        <a:prstGeom prst="roundRect">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Need name and phone # on file</a:t>
          </a:r>
        </a:p>
      </dsp:txBody>
      <dsp:txXfrm>
        <a:off x="58257" y="1354596"/>
        <a:ext cx="7427286" cy="1076886"/>
      </dsp:txXfrm>
    </dsp:sp>
    <dsp:sp modelId="{668A699B-5E14-406B-95D8-6BCF389AD2EF}">
      <dsp:nvSpPr>
        <dsp:cNvPr id="0" name=""/>
        <dsp:cNvSpPr/>
      </dsp:nvSpPr>
      <dsp:spPr>
        <a:xfrm>
          <a:off x="0" y="2576139"/>
          <a:ext cx="7543800" cy="1193400"/>
        </a:xfrm>
        <a:prstGeom prst="roundRect">
          <a:avLst/>
        </a:prstGeom>
        <a:solidFill>
          <a:schemeClr val="accent5">
            <a:hueOff val="1712681"/>
            <a:satOff val="-91872"/>
            <a:lumOff val="-2431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Required for every boat at Brower, Season pass required if using mooring posts </a:t>
          </a:r>
        </a:p>
      </dsp:txBody>
      <dsp:txXfrm>
        <a:off x="58257" y="2634396"/>
        <a:ext cx="7427286" cy="107688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9FC20-3B63-4FBC-BE94-956B17BCA616}">
      <dsp:nvSpPr>
        <dsp:cNvPr id="0" name=""/>
        <dsp:cNvSpPr/>
      </dsp:nvSpPr>
      <dsp:spPr>
        <a:xfrm>
          <a:off x="0" y="16539"/>
          <a:ext cx="7543800" cy="1193400"/>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Boats may only be moored or anchored in designated areas.</a:t>
          </a:r>
        </a:p>
      </dsp:txBody>
      <dsp:txXfrm>
        <a:off x="58257" y="74796"/>
        <a:ext cx="7427286" cy="1076886"/>
      </dsp:txXfrm>
    </dsp:sp>
    <dsp:sp modelId="{172867DD-28ED-480A-B19D-07073046C0B7}">
      <dsp:nvSpPr>
        <dsp:cNvPr id="0" name=""/>
        <dsp:cNvSpPr/>
      </dsp:nvSpPr>
      <dsp:spPr>
        <a:xfrm>
          <a:off x="0" y="1296339"/>
          <a:ext cx="7543800" cy="1193400"/>
        </a:xfrm>
        <a:prstGeom prst="roundRect">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Mooring posts are available on a first come first serve basis.  </a:t>
          </a:r>
        </a:p>
      </dsp:txBody>
      <dsp:txXfrm>
        <a:off x="58257" y="1354596"/>
        <a:ext cx="7427286" cy="1076886"/>
      </dsp:txXfrm>
    </dsp:sp>
    <dsp:sp modelId="{F7260AB3-5932-4474-A7BB-85DC099B079D}">
      <dsp:nvSpPr>
        <dsp:cNvPr id="0" name=""/>
        <dsp:cNvSpPr/>
      </dsp:nvSpPr>
      <dsp:spPr>
        <a:xfrm>
          <a:off x="0" y="2576139"/>
          <a:ext cx="7543800" cy="1193400"/>
        </a:xfrm>
        <a:prstGeom prst="roundRect">
          <a:avLst/>
        </a:prstGeom>
        <a:solidFill>
          <a:schemeClr val="accent5">
            <a:hueOff val="1712681"/>
            <a:satOff val="-91872"/>
            <a:lumOff val="-2431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Reserving of a specific mooring post is prohibited.</a:t>
          </a:r>
        </a:p>
      </dsp:txBody>
      <dsp:txXfrm>
        <a:off x="58257" y="2634396"/>
        <a:ext cx="7427286" cy="107688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F5178-72B0-4B57-8A1D-A33D966ADA92}">
      <dsp:nvSpPr>
        <dsp:cNvPr id="0" name=""/>
        <dsp:cNvSpPr/>
      </dsp:nvSpPr>
      <dsp:spPr>
        <a:xfrm>
          <a:off x="0" y="79359"/>
          <a:ext cx="7543800" cy="17503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Only registered camping guest may leave boat overnight.  </a:t>
          </a:r>
        </a:p>
      </dsp:txBody>
      <dsp:txXfrm>
        <a:off x="85444" y="164803"/>
        <a:ext cx="7372912" cy="1579432"/>
      </dsp:txXfrm>
    </dsp:sp>
    <dsp:sp modelId="{4F3E9929-6857-4C71-AF0A-5D27D109BFA0}">
      <dsp:nvSpPr>
        <dsp:cNvPr id="0" name=""/>
        <dsp:cNvSpPr/>
      </dsp:nvSpPr>
      <dsp:spPr>
        <a:xfrm>
          <a:off x="0" y="1956400"/>
          <a:ext cx="7543800" cy="1750320"/>
        </a:xfrm>
        <a:prstGeom prst="roundRect">
          <a:avLst/>
        </a:prstGeom>
        <a:solidFill>
          <a:schemeClr val="accent2">
            <a:hueOff val="3285103"/>
            <a:satOff val="46784"/>
            <a:lumOff val="-72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Boats must leave park after camping trip over. </a:t>
          </a:r>
        </a:p>
      </dsp:txBody>
      <dsp:txXfrm>
        <a:off x="85444" y="2041844"/>
        <a:ext cx="7372912" cy="157943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533EA-C646-4EC6-A7F2-4B6F7BD3F26D}">
      <dsp:nvSpPr>
        <dsp:cNvPr id="0" name=""/>
        <dsp:cNvSpPr/>
      </dsp:nvSpPr>
      <dsp:spPr>
        <a:xfrm>
          <a:off x="0" y="25990"/>
          <a:ext cx="7543800" cy="115829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100000"/>
            </a:lnSpc>
            <a:spcBef>
              <a:spcPct val="0"/>
            </a:spcBef>
            <a:spcAft>
              <a:spcPct val="35000"/>
            </a:spcAft>
            <a:buNone/>
          </a:pPr>
          <a:r>
            <a:rPr lang="en-US" sz="4500" kern="1200"/>
            <a:t>Placed on a campsite</a:t>
          </a:r>
        </a:p>
      </dsp:txBody>
      <dsp:txXfrm>
        <a:off x="56543" y="82533"/>
        <a:ext cx="7430714" cy="1045213"/>
      </dsp:txXfrm>
    </dsp:sp>
    <dsp:sp modelId="{E4D7AB6F-0EA6-4EFF-8B36-6BAEF733D5F3}">
      <dsp:nvSpPr>
        <dsp:cNvPr id="0" name=""/>
        <dsp:cNvSpPr/>
      </dsp:nvSpPr>
      <dsp:spPr>
        <a:xfrm>
          <a:off x="0" y="1313890"/>
          <a:ext cx="7543800" cy="1158299"/>
        </a:xfrm>
        <a:prstGeom prst="roundRect">
          <a:avLst/>
        </a:prstGeom>
        <a:solidFill>
          <a:schemeClr val="accent2">
            <a:hueOff val="1642552"/>
            <a:satOff val="23392"/>
            <a:lumOff val="-362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100000"/>
            </a:lnSpc>
            <a:spcBef>
              <a:spcPct val="0"/>
            </a:spcBef>
            <a:spcAft>
              <a:spcPct val="35000"/>
            </a:spcAft>
            <a:buNone/>
          </a:pPr>
          <a:r>
            <a:rPr lang="en-US" sz="4500" kern="1200" dirty="0"/>
            <a:t>Attached to a tow vehicle or </a:t>
          </a:r>
        </a:p>
      </dsp:txBody>
      <dsp:txXfrm>
        <a:off x="56543" y="1370433"/>
        <a:ext cx="7430714" cy="1045213"/>
      </dsp:txXfrm>
    </dsp:sp>
    <dsp:sp modelId="{0420C335-C470-43D3-BD22-F10D7002B7DC}">
      <dsp:nvSpPr>
        <dsp:cNvPr id="0" name=""/>
        <dsp:cNvSpPr/>
      </dsp:nvSpPr>
      <dsp:spPr>
        <a:xfrm>
          <a:off x="0" y="2601790"/>
          <a:ext cx="7543800" cy="1158299"/>
        </a:xfrm>
        <a:prstGeom prst="roundRect">
          <a:avLst/>
        </a:prstGeom>
        <a:solidFill>
          <a:schemeClr val="accent2">
            <a:hueOff val="3285103"/>
            <a:satOff val="46784"/>
            <a:lumOff val="-72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100000"/>
            </a:lnSpc>
            <a:spcBef>
              <a:spcPct val="0"/>
            </a:spcBef>
            <a:spcAft>
              <a:spcPct val="35000"/>
            </a:spcAft>
            <a:buNone/>
          </a:pPr>
          <a:r>
            <a:rPr lang="en-US" sz="4500" kern="1200"/>
            <a:t>Removed from the park.  </a:t>
          </a:r>
        </a:p>
      </dsp:txBody>
      <dsp:txXfrm>
        <a:off x="56543" y="2658333"/>
        <a:ext cx="7430714" cy="104521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1B1C1-D07C-495F-84E6-1DF6C998772A}">
      <dsp:nvSpPr>
        <dsp:cNvPr id="0" name=""/>
        <dsp:cNvSpPr/>
      </dsp:nvSpPr>
      <dsp:spPr>
        <a:xfrm>
          <a:off x="0" y="97108"/>
          <a:ext cx="793233" cy="79323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4ED174-EA98-4B52-9F02-6C3BE5B57FFD}">
      <dsp:nvSpPr>
        <dsp:cNvPr id="0" name=""/>
        <dsp:cNvSpPr/>
      </dsp:nvSpPr>
      <dsp:spPr>
        <a:xfrm>
          <a:off x="167879" y="263687"/>
          <a:ext cx="460075" cy="4600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FF06DC-CA63-4404-90AB-CB3383C0386C}">
      <dsp:nvSpPr>
        <dsp:cNvPr id="0" name=""/>
        <dsp:cNvSpPr/>
      </dsp:nvSpPr>
      <dsp:spPr>
        <a:xfrm>
          <a:off x="929885" y="35085"/>
          <a:ext cx="3651535" cy="79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Requests submitted in writing to </a:t>
          </a:r>
          <a:r>
            <a:rPr lang="en-US" sz="1800" kern="1200" dirty="0">
              <a:hlinkClick xmlns:r="http://schemas.openxmlformats.org/officeDocument/2006/relationships" r:id="rId3"/>
            </a:rPr>
            <a:t>admin@mecostacountyparks.com</a:t>
          </a:r>
          <a:r>
            <a:rPr lang="en-US" sz="1800" kern="1200" dirty="0"/>
            <a:t> </a:t>
          </a:r>
        </a:p>
      </dsp:txBody>
      <dsp:txXfrm>
        <a:off x="929885" y="35085"/>
        <a:ext cx="3651535" cy="793233"/>
      </dsp:txXfrm>
    </dsp:sp>
    <dsp:sp modelId="{7E51B159-DE29-4900-9B4D-A36DA587DC55}">
      <dsp:nvSpPr>
        <dsp:cNvPr id="0" name=""/>
        <dsp:cNvSpPr/>
      </dsp:nvSpPr>
      <dsp:spPr>
        <a:xfrm>
          <a:off x="4380239" y="59556"/>
          <a:ext cx="793233" cy="79323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4503BB-C523-49E5-BE77-42E18F4E58BB}">
      <dsp:nvSpPr>
        <dsp:cNvPr id="0" name=""/>
        <dsp:cNvSpPr/>
      </dsp:nvSpPr>
      <dsp:spPr>
        <a:xfrm>
          <a:off x="4546818" y="226135"/>
          <a:ext cx="460075" cy="460075"/>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A9FDC5-37C9-46FF-B993-2A7926D80AAA}">
      <dsp:nvSpPr>
        <dsp:cNvPr id="0" name=""/>
        <dsp:cNvSpPr/>
      </dsp:nvSpPr>
      <dsp:spPr>
        <a:xfrm>
          <a:off x="5343450" y="59556"/>
          <a:ext cx="1869763" cy="79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a:t>$5.00 Reservation Fee always non-refundable</a:t>
          </a:r>
        </a:p>
      </dsp:txBody>
      <dsp:txXfrm>
        <a:off x="5343450" y="59556"/>
        <a:ext cx="1869763" cy="793233"/>
      </dsp:txXfrm>
    </dsp:sp>
    <dsp:sp modelId="{6F91DCE8-4E89-4C67-AF84-DAB5BD31A4D1}">
      <dsp:nvSpPr>
        <dsp:cNvPr id="0" name=""/>
        <dsp:cNvSpPr/>
      </dsp:nvSpPr>
      <dsp:spPr>
        <a:xfrm>
          <a:off x="0" y="1533975"/>
          <a:ext cx="793233" cy="79323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D3C435-6C33-41C1-8B4C-1F072AF46C09}">
      <dsp:nvSpPr>
        <dsp:cNvPr id="0" name=""/>
        <dsp:cNvSpPr/>
      </dsp:nvSpPr>
      <dsp:spPr>
        <a:xfrm>
          <a:off x="167879" y="1711485"/>
          <a:ext cx="460075" cy="460075"/>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47BEED-1BF7-4EEB-AFDE-B8390443E1E8}">
      <dsp:nvSpPr>
        <dsp:cNvPr id="0" name=""/>
        <dsp:cNvSpPr/>
      </dsp:nvSpPr>
      <dsp:spPr>
        <a:xfrm>
          <a:off x="1006087" y="1482883"/>
          <a:ext cx="2901667" cy="79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Credit cards refunded to card</a:t>
          </a:r>
        </a:p>
      </dsp:txBody>
      <dsp:txXfrm>
        <a:off x="1006087" y="1482883"/>
        <a:ext cx="2901667" cy="793233"/>
      </dsp:txXfrm>
    </dsp:sp>
    <dsp:sp modelId="{C2005593-401B-4771-A27C-A42DB15AF1A5}">
      <dsp:nvSpPr>
        <dsp:cNvPr id="0" name=""/>
        <dsp:cNvSpPr/>
      </dsp:nvSpPr>
      <dsp:spPr>
        <a:xfrm>
          <a:off x="4435078" y="1482883"/>
          <a:ext cx="793233" cy="79323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2C4D73-5786-4CE8-9B57-352E868402AB}">
      <dsp:nvSpPr>
        <dsp:cNvPr id="0" name=""/>
        <dsp:cNvSpPr/>
      </dsp:nvSpPr>
      <dsp:spPr>
        <a:xfrm>
          <a:off x="4587478" y="1635287"/>
          <a:ext cx="460075" cy="460075"/>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B56A72-6C4E-462D-B4D3-837764139511}">
      <dsp:nvSpPr>
        <dsp:cNvPr id="0" name=""/>
        <dsp:cNvSpPr/>
      </dsp:nvSpPr>
      <dsp:spPr>
        <a:xfrm>
          <a:off x="5425673" y="1559088"/>
          <a:ext cx="1869763" cy="79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Cash or checks: up to 45 days for check refund</a:t>
          </a:r>
        </a:p>
      </dsp:txBody>
      <dsp:txXfrm>
        <a:off x="5425673" y="1559088"/>
        <a:ext cx="1869763" cy="793233"/>
      </dsp:txXfrm>
    </dsp:sp>
    <dsp:sp modelId="{2A0D3D5E-126F-4A62-AC36-5D2E088F305A}">
      <dsp:nvSpPr>
        <dsp:cNvPr id="0" name=""/>
        <dsp:cNvSpPr/>
      </dsp:nvSpPr>
      <dsp:spPr>
        <a:xfrm>
          <a:off x="1463274" y="2984025"/>
          <a:ext cx="793233" cy="79323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09BB9B-9ADD-44B6-BC00-E6077C09B47E}">
      <dsp:nvSpPr>
        <dsp:cNvPr id="0" name=""/>
        <dsp:cNvSpPr/>
      </dsp:nvSpPr>
      <dsp:spPr>
        <a:xfrm>
          <a:off x="1615681" y="3159283"/>
          <a:ext cx="460075" cy="460075"/>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22358E-AD2D-4551-9E0F-612930E511A6}">
      <dsp:nvSpPr>
        <dsp:cNvPr id="0" name=""/>
        <dsp:cNvSpPr/>
      </dsp:nvSpPr>
      <dsp:spPr>
        <a:xfrm>
          <a:off x="2321297" y="2992847"/>
          <a:ext cx="2901667" cy="79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Requests for exceptions will not be considered</a:t>
          </a:r>
        </a:p>
      </dsp:txBody>
      <dsp:txXfrm>
        <a:off x="2321297" y="2992847"/>
        <a:ext cx="2901667" cy="793233"/>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83516-FC47-4F50-A815-18DBAAFC0AFA}">
      <dsp:nvSpPr>
        <dsp:cNvPr id="0" name=""/>
        <dsp:cNvSpPr/>
      </dsp:nvSpPr>
      <dsp:spPr>
        <a:xfrm>
          <a:off x="920" y="815617"/>
          <a:ext cx="3591408" cy="215484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0" i="0" u="none" kern="1200" dirty="0"/>
            <a:t>Full refund - ($10.00 per campsite Admin. Fee)*</a:t>
          </a:r>
          <a:endParaRPr lang="en-US" sz="3300" kern="1200" dirty="0"/>
        </a:p>
      </dsp:txBody>
      <dsp:txXfrm>
        <a:off x="920" y="815617"/>
        <a:ext cx="3591408" cy="2154845"/>
      </dsp:txXfrm>
    </dsp:sp>
    <dsp:sp modelId="{0267C60B-5979-42EB-A3F3-6045F04034D1}">
      <dsp:nvSpPr>
        <dsp:cNvPr id="0" name=""/>
        <dsp:cNvSpPr/>
      </dsp:nvSpPr>
      <dsp:spPr>
        <a:xfrm>
          <a:off x="3951470" y="815617"/>
          <a:ext cx="3591408" cy="2154845"/>
        </a:xfrm>
        <a:prstGeom prst="rect">
          <a:avLst/>
        </a:prstGeom>
        <a:solidFill>
          <a:schemeClr val="accent2">
            <a:hueOff val="3285103"/>
            <a:satOff val="46784"/>
            <a:lumOff val="-72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0" i="0" u="none" kern="1200" dirty="0"/>
            <a:t>75% refund*</a:t>
          </a:r>
          <a:endParaRPr lang="en-US" sz="3300" kern="1200" dirty="0"/>
        </a:p>
      </dsp:txBody>
      <dsp:txXfrm>
        <a:off x="3951470" y="815617"/>
        <a:ext cx="3591408" cy="2154845"/>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83516-FC47-4F50-A815-18DBAAFC0AFA}">
      <dsp:nvSpPr>
        <dsp:cNvPr id="0" name=""/>
        <dsp:cNvSpPr/>
      </dsp:nvSpPr>
      <dsp:spPr>
        <a:xfrm>
          <a:off x="920" y="815617"/>
          <a:ext cx="3591408" cy="215484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0" i="0" u="none" kern="1200" dirty="0"/>
            <a:t>Full refund - ($10.00 per campsite Admin. Fee)*</a:t>
          </a:r>
          <a:endParaRPr lang="en-US" sz="3300" kern="1200" dirty="0"/>
        </a:p>
      </dsp:txBody>
      <dsp:txXfrm>
        <a:off x="920" y="815617"/>
        <a:ext cx="3591408" cy="2154845"/>
      </dsp:txXfrm>
    </dsp:sp>
    <dsp:sp modelId="{0267C60B-5979-42EB-A3F3-6045F04034D1}">
      <dsp:nvSpPr>
        <dsp:cNvPr id="0" name=""/>
        <dsp:cNvSpPr/>
      </dsp:nvSpPr>
      <dsp:spPr>
        <a:xfrm>
          <a:off x="3951470" y="815617"/>
          <a:ext cx="3591408" cy="2154845"/>
        </a:xfrm>
        <a:prstGeom prst="rect">
          <a:avLst/>
        </a:prstGeom>
        <a:solidFill>
          <a:schemeClr val="accent2">
            <a:hueOff val="3285103"/>
            <a:satOff val="46784"/>
            <a:lumOff val="-72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0" i="0" u="none" kern="1200" dirty="0"/>
            <a:t>75% refund*</a:t>
          </a:r>
          <a:endParaRPr lang="en-US" sz="3300" kern="1200" dirty="0"/>
        </a:p>
      </dsp:txBody>
      <dsp:txXfrm>
        <a:off x="3951470" y="815617"/>
        <a:ext cx="3591408" cy="215484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83516-FC47-4F50-A815-18DBAAFC0AFA}">
      <dsp:nvSpPr>
        <dsp:cNvPr id="0" name=""/>
        <dsp:cNvSpPr/>
      </dsp:nvSpPr>
      <dsp:spPr>
        <a:xfrm>
          <a:off x="3949566" y="699643"/>
          <a:ext cx="3591408" cy="215484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b="0" i="0" u="none" kern="1200" dirty="0"/>
            <a:t>No refund</a:t>
          </a:r>
        </a:p>
      </dsp:txBody>
      <dsp:txXfrm>
        <a:off x="3949566" y="699643"/>
        <a:ext cx="3591408" cy="2154845"/>
      </dsp:txXfrm>
    </dsp:sp>
    <dsp:sp modelId="{0267C60B-5979-42EB-A3F3-6045F04034D1}">
      <dsp:nvSpPr>
        <dsp:cNvPr id="0" name=""/>
        <dsp:cNvSpPr/>
      </dsp:nvSpPr>
      <dsp:spPr>
        <a:xfrm>
          <a:off x="0" y="720890"/>
          <a:ext cx="3591408" cy="2154845"/>
        </a:xfrm>
        <a:prstGeom prst="rect">
          <a:avLst/>
        </a:prstGeom>
        <a:solidFill>
          <a:schemeClr val="accent2">
            <a:hueOff val="3285103"/>
            <a:satOff val="46784"/>
            <a:lumOff val="-72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b="0" i="0" u="none" kern="1200" dirty="0"/>
            <a:t>50% refund*</a:t>
          </a:r>
          <a:endParaRPr lang="en-US" sz="4900" kern="1200" dirty="0"/>
        </a:p>
      </dsp:txBody>
      <dsp:txXfrm>
        <a:off x="0" y="720890"/>
        <a:ext cx="3591408" cy="21548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EEAEA-85FE-4D98-8E77-8F5FD007B5EB}">
      <dsp:nvSpPr>
        <dsp:cNvPr id="0" name=""/>
        <dsp:cNvSpPr/>
      </dsp:nvSpPr>
      <dsp:spPr>
        <a:xfrm>
          <a:off x="820866" y="1809"/>
          <a:ext cx="870679" cy="87067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D0DE1-2070-4088-A445-FC6923414A41}">
      <dsp:nvSpPr>
        <dsp:cNvPr id="0" name=""/>
        <dsp:cNvSpPr/>
      </dsp:nvSpPr>
      <dsp:spPr>
        <a:xfrm>
          <a:off x="1006421" y="187364"/>
          <a:ext cx="499570" cy="4995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0101C0-19D6-4DD5-9D81-8252C09F17C7}">
      <dsp:nvSpPr>
        <dsp:cNvPr id="0" name=""/>
        <dsp:cNvSpPr/>
      </dsp:nvSpPr>
      <dsp:spPr>
        <a:xfrm>
          <a:off x="542534" y="1143684"/>
          <a:ext cx="1427343" cy="57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Pets allowed - 2 per campsite</a:t>
          </a:r>
        </a:p>
      </dsp:txBody>
      <dsp:txXfrm>
        <a:off x="542534" y="1143684"/>
        <a:ext cx="1427343" cy="570937"/>
      </dsp:txXfrm>
    </dsp:sp>
    <dsp:sp modelId="{753ACA4A-E671-4E09-AF63-595D7520BEA8}">
      <dsp:nvSpPr>
        <dsp:cNvPr id="0" name=""/>
        <dsp:cNvSpPr/>
      </dsp:nvSpPr>
      <dsp:spPr>
        <a:xfrm>
          <a:off x="2497995" y="1809"/>
          <a:ext cx="870679" cy="87067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A45084-3CDB-4256-A5D4-001A7F864055}">
      <dsp:nvSpPr>
        <dsp:cNvPr id="0" name=""/>
        <dsp:cNvSpPr/>
      </dsp:nvSpPr>
      <dsp:spPr>
        <a:xfrm>
          <a:off x="2683550" y="187364"/>
          <a:ext cx="499570" cy="4995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016902-678B-41CF-8ED1-38916F027627}">
      <dsp:nvSpPr>
        <dsp:cNvPr id="0" name=""/>
        <dsp:cNvSpPr/>
      </dsp:nvSpPr>
      <dsp:spPr>
        <a:xfrm>
          <a:off x="2219663" y="1143684"/>
          <a:ext cx="1427343" cy="57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White Pine State Trail runs through Paris Park</a:t>
          </a:r>
        </a:p>
      </dsp:txBody>
      <dsp:txXfrm>
        <a:off x="2219663" y="1143684"/>
        <a:ext cx="1427343" cy="570937"/>
      </dsp:txXfrm>
    </dsp:sp>
    <dsp:sp modelId="{96FB015D-A7E0-4140-AA6E-C5B0657761A1}">
      <dsp:nvSpPr>
        <dsp:cNvPr id="0" name=""/>
        <dsp:cNvSpPr/>
      </dsp:nvSpPr>
      <dsp:spPr>
        <a:xfrm>
          <a:off x="4175124" y="1809"/>
          <a:ext cx="870679" cy="87067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3CB527-EEC6-4948-8A29-EDB3F6FA4A45}">
      <dsp:nvSpPr>
        <dsp:cNvPr id="0" name=""/>
        <dsp:cNvSpPr/>
      </dsp:nvSpPr>
      <dsp:spPr>
        <a:xfrm>
          <a:off x="4360679" y="187364"/>
          <a:ext cx="499570" cy="4995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E9EE8E-4D02-446C-B4C3-E954B9E02B83}">
      <dsp:nvSpPr>
        <dsp:cNvPr id="0" name=""/>
        <dsp:cNvSpPr/>
      </dsp:nvSpPr>
      <dsp:spPr>
        <a:xfrm>
          <a:off x="3896792" y="1143684"/>
          <a:ext cx="1427343" cy="57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Ponds/Hatchery</a:t>
          </a:r>
        </a:p>
      </dsp:txBody>
      <dsp:txXfrm>
        <a:off x="3896792" y="1143684"/>
        <a:ext cx="1427343" cy="570937"/>
      </dsp:txXfrm>
    </dsp:sp>
    <dsp:sp modelId="{BCFA44AE-6F1C-42D8-8028-0C40A4B6131F}">
      <dsp:nvSpPr>
        <dsp:cNvPr id="0" name=""/>
        <dsp:cNvSpPr/>
      </dsp:nvSpPr>
      <dsp:spPr>
        <a:xfrm>
          <a:off x="5852253" y="1809"/>
          <a:ext cx="870679" cy="87067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814EE4-60F8-4269-968A-15F2AED05560}">
      <dsp:nvSpPr>
        <dsp:cNvPr id="0" name=""/>
        <dsp:cNvSpPr/>
      </dsp:nvSpPr>
      <dsp:spPr>
        <a:xfrm>
          <a:off x="6037808" y="187364"/>
          <a:ext cx="499570" cy="4995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B61E7C-FA99-4C3F-B52E-F0DA4ACC7EE6}">
      <dsp:nvSpPr>
        <dsp:cNvPr id="0" name=""/>
        <dsp:cNvSpPr/>
      </dsp:nvSpPr>
      <dsp:spPr>
        <a:xfrm>
          <a:off x="5573921" y="1143684"/>
          <a:ext cx="1427343" cy="57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Group Campsites</a:t>
          </a:r>
        </a:p>
      </dsp:txBody>
      <dsp:txXfrm>
        <a:off x="5573921" y="1143684"/>
        <a:ext cx="1427343" cy="570937"/>
      </dsp:txXfrm>
    </dsp:sp>
    <dsp:sp modelId="{339E503D-DFA0-4E1A-A857-ECC1FE3EE25D}">
      <dsp:nvSpPr>
        <dsp:cNvPr id="0" name=""/>
        <dsp:cNvSpPr/>
      </dsp:nvSpPr>
      <dsp:spPr>
        <a:xfrm>
          <a:off x="3336560" y="2071457"/>
          <a:ext cx="870679" cy="870679"/>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681525-EC0E-4438-8225-0816DBB75771}">
      <dsp:nvSpPr>
        <dsp:cNvPr id="0" name=""/>
        <dsp:cNvSpPr/>
      </dsp:nvSpPr>
      <dsp:spPr>
        <a:xfrm>
          <a:off x="3522114" y="2257012"/>
          <a:ext cx="499570" cy="4995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B08CAE-6AC7-4BA0-9956-99F0F41E04D3}">
      <dsp:nvSpPr>
        <dsp:cNvPr id="0" name=""/>
        <dsp:cNvSpPr/>
      </dsp:nvSpPr>
      <dsp:spPr>
        <a:xfrm>
          <a:off x="3058228" y="3213332"/>
          <a:ext cx="1427343" cy="57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dirty="0"/>
            <a:t>River Adventures and Tube/Canoe launch </a:t>
          </a:r>
        </a:p>
      </dsp:txBody>
      <dsp:txXfrm>
        <a:off x="3058228" y="3213332"/>
        <a:ext cx="1427343" cy="570937"/>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83516-FC47-4F50-A815-18DBAAFC0AFA}">
      <dsp:nvSpPr>
        <dsp:cNvPr id="0" name=""/>
        <dsp:cNvSpPr/>
      </dsp:nvSpPr>
      <dsp:spPr>
        <a:xfrm>
          <a:off x="3949566" y="699643"/>
          <a:ext cx="3591408" cy="215484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0" i="0" u="none" kern="1200" dirty="0"/>
            <a:t>Follow cancellation policy &amp; make new reservation</a:t>
          </a:r>
        </a:p>
      </dsp:txBody>
      <dsp:txXfrm>
        <a:off x="3949566" y="699643"/>
        <a:ext cx="3591408" cy="2154845"/>
      </dsp:txXfrm>
    </dsp:sp>
    <dsp:sp modelId="{0267C60B-5979-42EB-A3F3-6045F04034D1}">
      <dsp:nvSpPr>
        <dsp:cNvPr id="0" name=""/>
        <dsp:cNvSpPr/>
      </dsp:nvSpPr>
      <dsp:spPr>
        <a:xfrm>
          <a:off x="0" y="720890"/>
          <a:ext cx="3591408" cy="2154845"/>
        </a:xfrm>
        <a:prstGeom prst="rect">
          <a:avLst/>
        </a:prstGeom>
        <a:solidFill>
          <a:schemeClr val="accent2">
            <a:hueOff val="3285103"/>
            <a:satOff val="46784"/>
            <a:lumOff val="-72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0" i="0" u="none" kern="1200" dirty="0"/>
            <a:t>$10.00 per campsite Modification Fee*</a:t>
          </a:r>
          <a:endParaRPr lang="en-US" sz="3300" kern="1200" dirty="0"/>
        </a:p>
      </dsp:txBody>
      <dsp:txXfrm>
        <a:off x="0" y="720890"/>
        <a:ext cx="3591408" cy="2154845"/>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83516-FC47-4F50-A815-18DBAAFC0AFA}">
      <dsp:nvSpPr>
        <dsp:cNvPr id="0" name=""/>
        <dsp:cNvSpPr/>
      </dsp:nvSpPr>
      <dsp:spPr>
        <a:xfrm>
          <a:off x="920" y="815617"/>
          <a:ext cx="3591408" cy="215484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0" i="0" u="none" kern="1200" dirty="0"/>
            <a:t>Full refund - ($100.00 per campsite Admin. Fee)*</a:t>
          </a:r>
          <a:endParaRPr lang="en-US" sz="3300" kern="1200" dirty="0"/>
        </a:p>
      </dsp:txBody>
      <dsp:txXfrm>
        <a:off x="920" y="815617"/>
        <a:ext cx="3591408" cy="2154845"/>
      </dsp:txXfrm>
    </dsp:sp>
    <dsp:sp modelId="{0267C60B-5979-42EB-A3F3-6045F04034D1}">
      <dsp:nvSpPr>
        <dsp:cNvPr id="0" name=""/>
        <dsp:cNvSpPr/>
      </dsp:nvSpPr>
      <dsp:spPr>
        <a:xfrm>
          <a:off x="3951470" y="815617"/>
          <a:ext cx="3591408" cy="2154845"/>
        </a:xfrm>
        <a:prstGeom prst="rect">
          <a:avLst/>
        </a:prstGeom>
        <a:solidFill>
          <a:schemeClr val="accent2">
            <a:hueOff val="3285103"/>
            <a:satOff val="46784"/>
            <a:lumOff val="-72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0" i="0" u="none" kern="1200" dirty="0"/>
            <a:t>50% refund*</a:t>
          </a:r>
          <a:endParaRPr lang="en-US" sz="2000" kern="1200" dirty="0"/>
        </a:p>
      </dsp:txBody>
      <dsp:txXfrm>
        <a:off x="3951470" y="815617"/>
        <a:ext cx="3591408" cy="2154845"/>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7C60B-5979-42EB-A3F3-6045F04034D1}">
      <dsp:nvSpPr>
        <dsp:cNvPr id="0" name=""/>
        <dsp:cNvSpPr/>
      </dsp:nvSpPr>
      <dsp:spPr>
        <a:xfrm>
          <a:off x="0" y="0"/>
          <a:ext cx="6306145" cy="378368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b="0" i="0" u="none" kern="1200" dirty="0"/>
            <a:t>Pro-rated to nightly + $100 Admin Fee*</a:t>
          </a:r>
        </a:p>
        <a:p>
          <a:pPr marL="0" lvl="0" indent="0" algn="ctr" defTabSz="2400300">
            <a:lnSpc>
              <a:spcPct val="90000"/>
            </a:lnSpc>
            <a:spcBef>
              <a:spcPct val="0"/>
            </a:spcBef>
            <a:spcAft>
              <a:spcPct val="35000"/>
            </a:spcAft>
            <a:buNone/>
          </a:pPr>
          <a:r>
            <a:rPr lang="en-US" sz="3600" b="0" i="0" u="none" kern="1200" dirty="0"/>
            <a:t>(Not greater than 50% of reservation.)</a:t>
          </a:r>
          <a:endParaRPr lang="en-US" sz="3600" kern="1200" dirty="0"/>
        </a:p>
      </dsp:txBody>
      <dsp:txXfrm>
        <a:off x="0" y="0"/>
        <a:ext cx="6306145" cy="3783687"/>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15360-A02B-4AF2-B31F-0B326D9C3800}">
      <dsp:nvSpPr>
        <dsp:cNvPr id="0" name=""/>
        <dsp:cNvSpPr/>
      </dsp:nvSpPr>
      <dsp:spPr>
        <a:xfrm>
          <a:off x="0" y="450340"/>
          <a:ext cx="7543800" cy="1392299"/>
        </a:xfrm>
        <a:prstGeom prst="roundRect">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All seasonal campsite refunds are subject to a $50.00 administrative fee.  </a:t>
          </a:r>
        </a:p>
      </dsp:txBody>
      <dsp:txXfrm>
        <a:off x="67966" y="518306"/>
        <a:ext cx="7407868" cy="1256367"/>
      </dsp:txXfrm>
    </dsp:sp>
    <dsp:sp modelId="{7D991C5B-966A-476A-A7C7-7D5351C6101B}">
      <dsp:nvSpPr>
        <dsp:cNvPr id="0" name=""/>
        <dsp:cNvSpPr/>
      </dsp:nvSpPr>
      <dsp:spPr>
        <a:xfrm>
          <a:off x="0" y="1943440"/>
          <a:ext cx="7543800" cy="1392299"/>
        </a:xfrm>
        <a:prstGeom prst="roundRect">
          <a:avLst/>
        </a:prstGeom>
        <a:solidFill>
          <a:schemeClr val="accent5">
            <a:hueOff val="1712681"/>
            <a:satOff val="-91872"/>
            <a:lumOff val="-2431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Seasonal deposits are non-refundable after January 23</a:t>
          </a:r>
          <a:r>
            <a:rPr lang="en-US" sz="3500" kern="1200" baseline="30000" dirty="0"/>
            <a:t>rd</a:t>
          </a:r>
          <a:r>
            <a:rPr lang="en-US" sz="3500" kern="1200" dirty="0"/>
            <a:t>.  </a:t>
          </a:r>
          <a:r>
            <a:rPr lang="en-US" sz="2400" kern="1200" dirty="0"/>
            <a:t>(Brower exception)</a:t>
          </a:r>
          <a:endParaRPr lang="en-US" sz="3500" kern="1200" dirty="0"/>
        </a:p>
      </dsp:txBody>
      <dsp:txXfrm>
        <a:off x="67966" y="2011406"/>
        <a:ext cx="7407868" cy="1256367"/>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6080C-56AE-4D0D-8DF1-65DE59CB3FFE}">
      <dsp:nvSpPr>
        <dsp:cNvPr id="0" name=""/>
        <dsp:cNvSpPr/>
      </dsp:nvSpPr>
      <dsp:spPr>
        <a:xfrm>
          <a:off x="920" y="815617"/>
          <a:ext cx="3591408" cy="215484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Pro-rated from seasonal to monthly or nightly + $100 Admin. Fee</a:t>
          </a:r>
        </a:p>
      </dsp:txBody>
      <dsp:txXfrm>
        <a:off x="920" y="815617"/>
        <a:ext cx="3591408" cy="2154845"/>
      </dsp:txXfrm>
    </dsp:sp>
    <dsp:sp modelId="{0B53D096-834E-430C-BFA5-EDF0648B61A3}">
      <dsp:nvSpPr>
        <dsp:cNvPr id="0" name=""/>
        <dsp:cNvSpPr/>
      </dsp:nvSpPr>
      <dsp:spPr>
        <a:xfrm>
          <a:off x="3951470" y="815617"/>
          <a:ext cx="3591408" cy="2154845"/>
        </a:xfrm>
        <a:prstGeom prst="rect">
          <a:avLst/>
        </a:prstGeom>
        <a:solidFill>
          <a:schemeClr val="accent2">
            <a:hueOff val="3285103"/>
            <a:satOff val="46784"/>
            <a:lumOff val="-72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No refunds on seasonal sites will be given for changes in park operation dates.</a:t>
          </a:r>
        </a:p>
      </dsp:txBody>
      <dsp:txXfrm>
        <a:off x="3951470" y="815617"/>
        <a:ext cx="3591408" cy="2154845"/>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DE343-D3C9-4AD5-8035-7F6B33DD3ECB}">
      <dsp:nvSpPr>
        <dsp:cNvPr id="0" name=""/>
        <dsp:cNvSpPr/>
      </dsp:nvSpPr>
      <dsp:spPr>
        <a:xfrm>
          <a:off x="579047" y="1041831"/>
          <a:ext cx="1647000" cy="1647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5E2FCC-0488-496F-BCD4-DBA3AB10940E}">
      <dsp:nvSpPr>
        <dsp:cNvPr id="0" name=""/>
        <dsp:cNvSpPr/>
      </dsp:nvSpPr>
      <dsp:spPr>
        <a:xfrm>
          <a:off x="930047" y="1392831"/>
          <a:ext cx="945000" cy="945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6F91A5-7766-4D21-A910-7770418EE233}">
      <dsp:nvSpPr>
        <dsp:cNvPr id="0" name=""/>
        <dsp:cNvSpPr/>
      </dsp:nvSpPr>
      <dsp:spPr>
        <a:xfrm>
          <a:off x="52547" y="3201831"/>
          <a:ext cx="2700000" cy="14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Before March 31st – full refund less $10 Administration fee and $5 reservation fee.  </a:t>
          </a:r>
        </a:p>
      </dsp:txBody>
      <dsp:txXfrm>
        <a:off x="52547" y="3201831"/>
        <a:ext cx="2700000" cy="1406250"/>
      </dsp:txXfrm>
    </dsp:sp>
    <dsp:sp modelId="{5C72E87D-1F38-4B4B-8E67-8898DBD2F4BF}">
      <dsp:nvSpPr>
        <dsp:cNvPr id="0" name=""/>
        <dsp:cNvSpPr/>
      </dsp:nvSpPr>
      <dsp:spPr>
        <a:xfrm>
          <a:off x="3751548" y="1041831"/>
          <a:ext cx="1647000" cy="1647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54E8BC-CF1B-40B9-8CAF-22B6EF67B9D9}">
      <dsp:nvSpPr>
        <dsp:cNvPr id="0" name=""/>
        <dsp:cNvSpPr/>
      </dsp:nvSpPr>
      <dsp:spPr>
        <a:xfrm>
          <a:off x="4102548" y="1392831"/>
          <a:ext cx="945000" cy="945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8BAD07-CD15-4F90-A5B4-E873EF2A3AFE}">
      <dsp:nvSpPr>
        <dsp:cNvPr id="0" name=""/>
        <dsp:cNvSpPr/>
      </dsp:nvSpPr>
      <dsp:spPr>
        <a:xfrm>
          <a:off x="3225048" y="3201831"/>
          <a:ext cx="2700000" cy="14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April 1st and after – 14 days advance notice = 50% refund less the $5 reservation fee.  </a:t>
          </a:r>
        </a:p>
      </dsp:txBody>
      <dsp:txXfrm>
        <a:off x="3225048" y="3201831"/>
        <a:ext cx="2700000" cy="1406250"/>
      </dsp:txXfrm>
    </dsp:sp>
    <dsp:sp modelId="{E02E57CF-1A07-4DF6-AAB1-8A71223CF09C}">
      <dsp:nvSpPr>
        <dsp:cNvPr id="0" name=""/>
        <dsp:cNvSpPr/>
      </dsp:nvSpPr>
      <dsp:spPr>
        <a:xfrm>
          <a:off x="6924048" y="1041831"/>
          <a:ext cx="1647000" cy="1647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16EB3F-4FAA-48AD-A9E0-4E10BB7CEABA}">
      <dsp:nvSpPr>
        <dsp:cNvPr id="0" name=""/>
        <dsp:cNvSpPr/>
      </dsp:nvSpPr>
      <dsp:spPr>
        <a:xfrm>
          <a:off x="7275048" y="1392831"/>
          <a:ext cx="945000" cy="945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E19F6E-0930-4DCB-9187-7A6FADD9AD00}">
      <dsp:nvSpPr>
        <dsp:cNvPr id="0" name=""/>
        <dsp:cNvSpPr/>
      </dsp:nvSpPr>
      <dsp:spPr>
        <a:xfrm>
          <a:off x="6397548" y="3201831"/>
          <a:ext cx="2700000" cy="14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Within 14 days of arrival = no refund.</a:t>
          </a:r>
        </a:p>
      </dsp:txBody>
      <dsp:txXfrm>
        <a:off x="6397548" y="3201831"/>
        <a:ext cx="2700000" cy="1406250"/>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C766A-D7ED-467E-A1AF-D9D45465165B}">
      <dsp:nvSpPr>
        <dsp:cNvPr id="0" name=""/>
        <dsp:cNvSpPr/>
      </dsp:nvSpPr>
      <dsp:spPr>
        <a:xfrm>
          <a:off x="579431" y="1228862"/>
          <a:ext cx="1578375" cy="15783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AF718A-7D82-4D08-9D63-D46DF08309C6}">
      <dsp:nvSpPr>
        <dsp:cNvPr id="0" name=""/>
        <dsp:cNvSpPr/>
      </dsp:nvSpPr>
      <dsp:spPr>
        <a:xfrm>
          <a:off x="915806" y="1565237"/>
          <a:ext cx="905625" cy="905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F51764-C9FE-43BE-8A2B-E5DE6DA95273}">
      <dsp:nvSpPr>
        <dsp:cNvPr id="0" name=""/>
        <dsp:cNvSpPr/>
      </dsp:nvSpPr>
      <dsp:spPr>
        <a:xfrm>
          <a:off x="74869" y="3298862"/>
          <a:ext cx="2587500"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Before March 31st – full refund less $50 Admin fee and $5 reservation fee.  </a:t>
          </a:r>
        </a:p>
      </dsp:txBody>
      <dsp:txXfrm>
        <a:off x="74869" y="3298862"/>
        <a:ext cx="2587500" cy="1122187"/>
      </dsp:txXfrm>
    </dsp:sp>
    <dsp:sp modelId="{B08EB8BB-D91A-4F5A-8EB7-B298E97F5393}">
      <dsp:nvSpPr>
        <dsp:cNvPr id="0" name=""/>
        <dsp:cNvSpPr/>
      </dsp:nvSpPr>
      <dsp:spPr>
        <a:xfrm>
          <a:off x="3619744" y="1228862"/>
          <a:ext cx="1578375" cy="15783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5CB41F-AC1A-4EA3-808F-26EBF2C708C9}">
      <dsp:nvSpPr>
        <dsp:cNvPr id="0" name=""/>
        <dsp:cNvSpPr/>
      </dsp:nvSpPr>
      <dsp:spPr>
        <a:xfrm>
          <a:off x="3956119" y="1565237"/>
          <a:ext cx="905625" cy="905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C930C2-5851-47FE-8A9A-54BD1A152FF1}">
      <dsp:nvSpPr>
        <dsp:cNvPr id="0" name=""/>
        <dsp:cNvSpPr/>
      </dsp:nvSpPr>
      <dsp:spPr>
        <a:xfrm>
          <a:off x="3115182" y="3298862"/>
          <a:ext cx="2587500"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April 1st and after – 14 days advance notice = 50% refund less the $5 reservation fee.  </a:t>
          </a:r>
        </a:p>
      </dsp:txBody>
      <dsp:txXfrm>
        <a:off x="3115182" y="3298862"/>
        <a:ext cx="2587500" cy="1122187"/>
      </dsp:txXfrm>
    </dsp:sp>
    <dsp:sp modelId="{6C472F65-A742-4354-A3B2-ED6640D0B0FC}">
      <dsp:nvSpPr>
        <dsp:cNvPr id="0" name=""/>
        <dsp:cNvSpPr/>
      </dsp:nvSpPr>
      <dsp:spPr>
        <a:xfrm>
          <a:off x="6660056" y="1228862"/>
          <a:ext cx="1578375" cy="15783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423C89-A5FB-49F0-8383-D0CE7A33EB0E}">
      <dsp:nvSpPr>
        <dsp:cNvPr id="0" name=""/>
        <dsp:cNvSpPr/>
      </dsp:nvSpPr>
      <dsp:spPr>
        <a:xfrm>
          <a:off x="6996432" y="1565237"/>
          <a:ext cx="905625" cy="9056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2206EF-FC21-4BC8-88D2-E71653ECA2E3}">
      <dsp:nvSpPr>
        <dsp:cNvPr id="0" name=""/>
        <dsp:cNvSpPr/>
      </dsp:nvSpPr>
      <dsp:spPr>
        <a:xfrm>
          <a:off x="6155494" y="3298862"/>
          <a:ext cx="2587500"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Within 14 days of arrival = no refund.</a:t>
          </a:r>
        </a:p>
      </dsp:txBody>
      <dsp:txXfrm>
        <a:off x="6155494" y="3298862"/>
        <a:ext cx="2587500" cy="1122187"/>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73140-C721-4AE6-90AA-D03155C9C525}">
      <dsp:nvSpPr>
        <dsp:cNvPr id="0" name=""/>
        <dsp:cNvSpPr/>
      </dsp:nvSpPr>
      <dsp:spPr>
        <a:xfrm>
          <a:off x="0" y="615237"/>
          <a:ext cx="7543800" cy="113582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3D4F96-7460-4FEF-9C29-2669E67B1016}">
      <dsp:nvSpPr>
        <dsp:cNvPr id="0" name=""/>
        <dsp:cNvSpPr/>
      </dsp:nvSpPr>
      <dsp:spPr>
        <a:xfrm>
          <a:off x="343586" y="870798"/>
          <a:ext cx="624703" cy="6247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137046-2D67-4486-BA64-A82C6B1ECBF3}">
      <dsp:nvSpPr>
        <dsp:cNvPr id="0" name=""/>
        <dsp:cNvSpPr/>
      </dsp:nvSpPr>
      <dsp:spPr>
        <a:xfrm>
          <a:off x="1311876" y="615237"/>
          <a:ext cx="6231923" cy="1135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208" tIns="120208" rIns="120208" bIns="120208"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Allowed at Brower Park</a:t>
          </a:r>
        </a:p>
      </dsp:txBody>
      <dsp:txXfrm>
        <a:off x="1311876" y="615237"/>
        <a:ext cx="6231923" cy="1135824"/>
      </dsp:txXfrm>
    </dsp:sp>
    <dsp:sp modelId="{F3CDE7F3-7438-4966-A7BE-FA894689435D}">
      <dsp:nvSpPr>
        <dsp:cNvPr id="0" name=""/>
        <dsp:cNvSpPr/>
      </dsp:nvSpPr>
      <dsp:spPr>
        <a:xfrm>
          <a:off x="0" y="2035018"/>
          <a:ext cx="7543800" cy="113582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44C8CA-FD2D-404F-AE3F-F991443344AD}">
      <dsp:nvSpPr>
        <dsp:cNvPr id="0" name=""/>
        <dsp:cNvSpPr/>
      </dsp:nvSpPr>
      <dsp:spPr>
        <a:xfrm>
          <a:off x="343586" y="2290578"/>
          <a:ext cx="624703" cy="62470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47730B-1B51-4BFC-83F4-9432297840C8}">
      <dsp:nvSpPr>
        <dsp:cNvPr id="0" name=""/>
        <dsp:cNvSpPr/>
      </dsp:nvSpPr>
      <dsp:spPr>
        <a:xfrm>
          <a:off x="1311876" y="2035018"/>
          <a:ext cx="6231923" cy="1135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208" tIns="120208" rIns="120208" bIns="120208"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No unregistered, unlicensed vehicles such as ATV’s, UTV’s and ORV’s are allowed in Brower Park.</a:t>
          </a:r>
        </a:p>
      </dsp:txBody>
      <dsp:txXfrm>
        <a:off x="1311876" y="2035018"/>
        <a:ext cx="6231923" cy="1135824"/>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7B1A6-F79C-426B-84CC-4A34C8EF9238}">
      <dsp:nvSpPr>
        <dsp:cNvPr id="0" name=""/>
        <dsp:cNvSpPr/>
      </dsp:nvSpPr>
      <dsp:spPr>
        <a:xfrm>
          <a:off x="0" y="615237"/>
          <a:ext cx="7543800" cy="113582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E475CA-FFAC-408A-B042-57D3F645CF24}">
      <dsp:nvSpPr>
        <dsp:cNvPr id="0" name=""/>
        <dsp:cNvSpPr/>
      </dsp:nvSpPr>
      <dsp:spPr>
        <a:xfrm>
          <a:off x="343586" y="870798"/>
          <a:ext cx="624703" cy="6247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14D10C-10E7-43EB-AB44-B8B0E5CCBAB9}">
      <dsp:nvSpPr>
        <dsp:cNvPr id="0" name=""/>
        <dsp:cNvSpPr/>
      </dsp:nvSpPr>
      <dsp:spPr>
        <a:xfrm>
          <a:off x="1311876" y="615237"/>
          <a:ext cx="6231923" cy="1135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208" tIns="120208" rIns="120208" bIns="120208"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Geocaching is an outdoor activity in which participants use a GPS to navigate a hidden object. </a:t>
          </a:r>
        </a:p>
      </dsp:txBody>
      <dsp:txXfrm>
        <a:off x="1311876" y="615237"/>
        <a:ext cx="6231923" cy="1135824"/>
      </dsp:txXfrm>
    </dsp:sp>
    <dsp:sp modelId="{4908C967-449F-4662-B534-D45658773DA6}">
      <dsp:nvSpPr>
        <dsp:cNvPr id="0" name=""/>
        <dsp:cNvSpPr/>
      </dsp:nvSpPr>
      <dsp:spPr>
        <a:xfrm>
          <a:off x="0" y="2035018"/>
          <a:ext cx="7543800" cy="113582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F4B4FD-B684-411B-B880-0F59152D6D17}">
      <dsp:nvSpPr>
        <dsp:cNvPr id="0" name=""/>
        <dsp:cNvSpPr/>
      </dsp:nvSpPr>
      <dsp:spPr>
        <a:xfrm>
          <a:off x="343586" y="2290578"/>
          <a:ext cx="624703" cy="6247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0E8FF1-C18F-40F1-BAC3-5E1BBD6FDF14}">
      <dsp:nvSpPr>
        <dsp:cNvPr id="0" name=""/>
        <dsp:cNvSpPr/>
      </dsp:nvSpPr>
      <dsp:spPr>
        <a:xfrm>
          <a:off x="1311876" y="2035018"/>
          <a:ext cx="6231923" cy="1135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208" tIns="120208" rIns="120208" bIns="120208"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Geocaching is permitted in the parks as long as it is done in a responsible manner. </a:t>
          </a:r>
        </a:p>
      </dsp:txBody>
      <dsp:txXfrm>
        <a:off x="1311876" y="2035018"/>
        <a:ext cx="6231923" cy="1135824"/>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102B5-CE09-4370-8E19-0161B75EDA61}">
      <dsp:nvSpPr>
        <dsp:cNvPr id="0" name=""/>
        <dsp:cNvSpPr/>
      </dsp:nvSpPr>
      <dsp:spPr>
        <a:xfrm>
          <a:off x="0" y="714315"/>
          <a:ext cx="8534400" cy="1318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54D3DA-9CCF-44E1-9887-8C3F337A8AC4}">
      <dsp:nvSpPr>
        <dsp:cNvPr id="0" name=""/>
        <dsp:cNvSpPr/>
      </dsp:nvSpPr>
      <dsp:spPr>
        <a:xfrm>
          <a:off x="398917" y="1011031"/>
          <a:ext cx="725305" cy="7253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C798D7-1FBA-4040-BED1-CD4ADA0FB4E9}">
      <dsp:nvSpPr>
        <dsp:cNvPr id="0" name=""/>
        <dsp:cNvSpPr/>
      </dsp:nvSpPr>
      <dsp:spPr>
        <a:xfrm>
          <a:off x="1523140" y="714315"/>
          <a:ext cx="7011259" cy="1318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66" tIns="139566" rIns="139566" bIns="139566" numCol="1" spcCol="1270" anchor="ctr" anchorCtr="0">
          <a:noAutofit/>
        </a:bodyPr>
        <a:lstStyle/>
        <a:p>
          <a:pPr marL="0" lvl="0" indent="0" algn="l" defTabSz="977900">
            <a:lnSpc>
              <a:spcPct val="100000"/>
            </a:lnSpc>
            <a:spcBef>
              <a:spcPct val="0"/>
            </a:spcBef>
            <a:spcAft>
              <a:spcPct val="35000"/>
            </a:spcAft>
            <a:buNone/>
          </a:pPr>
          <a:r>
            <a:rPr lang="en-US" sz="2200" kern="1200" dirty="0"/>
            <a:t>Discourage excessive use of power; for example, leaving patio lights and bug zappers on after campers retire for the night.  </a:t>
          </a:r>
        </a:p>
      </dsp:txBody>
      <dsp:txXfrm>
        <a:off x="1523140" y="714315"/>
        <a:ext cx="7011259" cy="1318736"/>
      </dsp:txXfrm>
    </dsp:sp>
    <dsp:sp modelId="{37E58F3D-7AD7-4F1D-971F-24A8EB1AD28F}">
      <dsp:nvSpPr>
        <dsp:cNvPr id="0" name=""/>
        <dsp:cNvSpPr/>
      </dsp:nvSpPr>
      <dsp:spPr>
        <a:xfrm>
          <a:off x="0" y="2362736"/>
          <a:ext cx="8534400" cy="1318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B22D3D-4122-4D82-8488-9CED278F7E1E}">
      <dsp:nvSpPr>
        <dsp:cNvPr id="0" name=""/>
        <dsp:cNvSpPr/>
      </dsp:nvSpPr>
      <dsp:spPr>
        <a:xfrm>
          <a:off x="398917" y="2659451"/>
          <a:ext cx="725305" cy="7253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08CB8F-99D0-4BBE-A970-99CEF75EDAA6}">
      <dsp:nvSpPr>
        <dsp:cNvPr id="0" name=""/>
        <dsp:cNvSpPr/>
      </dsp:nvSpPr>
      <dsp:spPr>
        <a:xfrm>
          <a:off x="1523140" y="2362736"/>
          <a:ext cx="7011259" cy="1318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66" tIns="139566" rIns="139566" bIns="139566" numCol="1" spcCol="1270" anchor="ctr" anchorCtr="0">
          <a:noAutofit/>
        </a:bodyPr>
        <a:lstStyle/>
        <a:p>
          <a:pPr marL="0" lvl="0" indent="0" algn="l" defTabSz="977900">
            <a:lnSpc>
              <a:spcPct val="100000"/>
            </a:lnSpc>
            <a:spcBef>
              <a:spcPct val="0"/>
            </a:spcBef>
            <a:spcAft>
              <a:spcPct val="35000"/>
            </a:spcAft>
            <a:buNone/>
          </a:pPr>
          <a:r>
            <a:rPr lang="en-US" sz="2200" kern="1200" dirty="0"/>
            <a:t>The use of inadequate or defective power cords should also be discouraged.</a:t>
          </a:r>
        </a:p>
      </dsp:txBody>
      <dsp:txXfrm>
        <a:off x="1523140" y="2362736"/>
        <a:ext cx="7011259" cy="13187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0718B-5B90-460E-BA25-3544570A43B6}">
      <dsp:nvSpPr>
        <dsp:cNvPr id="0" name=""/>
        <dsp:cNvSpPr/>
      </dsp:nvSpPr>
      <dsp:spPr>
        <a:xfrm>
          <a:off x="64357" y="1402207"/>
          <a:ext cx="981666" cy="98166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B9DF1-9C91-449E-9DFA-FBEEE57CC403}">
      <dsp:nvSpPr>
        <dsp:cNvPr id="0" name=""/>
        <dsp:cNvSpPr/>
      </dsp:nvSpPr>
      <dsp:spPr>
        <a:xfrm>
          <a:off x="270507" y="1608356"/>
          <a:ext cx="569366" cy="5693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E06F65-9FF6-416C-BC10-C6008B0D9251}">
      <dsp:nvSpPr>
        <dsp:cNvPr id="0" name=""/>
        <dsp:cNvSpPr/>
      </dsp:nvSpPr>
      <dsp:spPr>
        <a:xfrm>
          <a:off x="1256380" y="1402207"/>
          <a:ext cx="2313927" cy="981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No individual with a disability, shall be excluded participation in or denied benefits of services, programs or activities or be subjected to discrimination</a:t>
          </a:r>
        </a:p>
      </dsp:txBody>
      <dsp:txXfrm>
        <a:off x="1256380" y="1402207"/>
        <a:ext cx="2313927" cy="981666"/>
      </dsp:txXfrm>
    </dsp:sp>
    <dsp:sp modelId="{A09E2028-457D-4595-A21F-C1C1E0C74FA8}">
      <dsp:nvSpPr>
        <dsp:cNvPr id="0" name=""/>
        <dsp:cNvSpPr/>
      </dsp:nvSpPr>
      <dsp:spPr>
        <a:xfrm>
          <a:off x="3973492" y="1402207"/>
          <a:ext cx="981666" cy="981666"/>
        </a:xfrm>
        <a:prstGeom prst="ellipse">
          <a:avLst/>
        </a:prstGeom>
        <a:solidFill>
          <a:schemeClr val="accent5"/>
        </a:solidFill>
        <a:ln>
          <a:noFill/>
        </a:ln>
        <a:effectLst/>
      </dsp:spPr>
      <dsp:style>
        <a:lnRef idx="0">
          <a:scrgbClr r="0" g="0" b="0"/>
        </a:lnRef>
        <a:fillRef idx="1">
          <a:scrgbClr r="0" g="0" b="0"/>
        </a:fillRef>
        <a:effectRef idx="0">
          <a:scrgbClr r="0" g="0" b="0"/>
        </a:effectRef>
        <a:fontRef idx="minor"/>
      </dsp:style>
    </dsp:sp>
    <dsp:sp modelId="{0F25AB37-33B0-4B5D-832D-AEAE498E426F}">
      <dsp:nvSpPr>
        <dsp:cNvPr id="0" name=""/>
        <dsp:cNvSpPr/>
      </dsp:nvSpPr>
      <dsp:spPr>
        <a:xfrm>
          <a:off x="4179641" y="1608356"/>
          <a:ext cx="569366" cy="5693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355CFA-BE33-4A94-AE96-F2236AA40191}">
      <dsp:nvSpPr>
        <dsp:cNvPr id="0" name=""/>
        <dsp:cNvSpPr/>
      </dsp:nvSpPr>
      <dsp:spPr>
        <a:xfrm>
          <a:off x="5165515" y="1402207"/>
          <a:ext cx="2313927" cy="981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a:t>Service dogs are allowed in all parks. </a:t>
          </a:r>
        </a:p>
      </dsp:txBody>
      <dsp:txXfrm>
        <a:off x="5165515" y="1402207"/>
        <a:ext cx="2313927" cy="981666"/>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840F06-C932-4FFB-8C17-757778A89359}">
      <dsp:nvSpPr>
        <dsp:cNvPr id="0" name=""/>
        <dsp:cNvSpPr/>
      </dsp:nvSpPr>
      <dsp:spPr>
        <a:xfrm>
          <a:off x="776028" y="59556"/>
          <a:ext cx="793233" cy="79323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EACA3C-1947-4B58-A19E-1180403832C2}">
      <dsp:nvSpPr>
        <dsp:cNvPr id="0" name=""/>
        <dsp:cNvSpPr/>
      </dsp:nvSpPr>
      <dsp:spPr>
        <a:xfrm>
          <a:off x="942607" y="226135"/>
          <a:ext cx="460075" cy="4600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5DFDE9-BADA-4462-818A-D21EF4E39539}">
      <dsp:nvSpPr>
        <dsp:cNvPr id="0" name=""/>
        <dsp:cNvSpPr/>
      </dsp:nvSpPr>
      <dsp:spPr>
        <a:xfrm>
          <a:off x="1739240" y="59556"/>
          <a:ext cx="1869763" cy="79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No more seepage pits may be installed</a:t>
          </a:r>
        </a:p>
      </dsp:txBody>
      <dsp:txXfrm>
        <a:off x="1739240" y="59556"/>
        <a:ext cx="1869763" cy="793233"/>
      </dsp:txXfrm>
    </dsp:sp>
    <dsp:sp modelId="{DD5D3544-91F6-4772-A991-9A4B678F5379}">
      <dsp:nvSpPr>
        <dsp:cNvPr id="0" name=""/>
        <dsp:cNvSpPr/>
      </dsp:nvSpPr>
      <dsp:spPr>
        <a:xfrm>
          <a:off x="3934796" y="59556"/>
          <a:ext cx="793233" cy="79323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667B59-B3FF-4381-AD10-4520302FE1A7}">
      <dsp:nvSpPr>
        <dsp:cNvPr id="0" name=""/>
        <dsp:cNvSpPr/>
      </dsp:nvSpPr>
      <dsp:spPr>
        <a:xfrm>
          <a:off x="4101374" y="226135"/>
          <a:ext cx="460075" cy="4600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7C15C1-FB02-4CA6-BBE5-9804391F76C4}">
      <dsp:nvSpPr>
        <dsp:cNvPr id="0" name=""/>
        <dsp:cNvSpPr/>
      </dsp:nvSpPr>
      <dsp:spPr>
        <a:xfrm>
          <a:off x="4898007" y="59556"/>
          <a:ext cx="1869763" cy="79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Must have seepage pit to discharge grey water</a:t>
          </a:r>
        </a:p>
      </dsp:txBody>
      <dsp:txXfrm>
        <a:off x="4898007" y="59556"/>
        <a:ext cx="1869763" cy="793233"/>
      </dsp:txXfrm>
    </dsp:sp>
    <dsp:sp modelId="{7B01E520-B84B-4EC4-B70C-3D46BF8A7032}">
      <dsp:nvSpPr>
        <dsp:cNvPr id="0" name=""/>
        <dsp:cNvSpPr/>
      </dsp:nvSpPr>
      <dsp:spPr>
        <a:xfrm>
          <a:off x="776028" y="1496423"/>
          <a:ext cx="793233" cy="79323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9A94D9-C91F-4A89-9242-5CE0686A52A4}">
      <dsp:nvSpPr>
        <dsp:cNvPr id="0" name=""/>
        <dsp:cNvSpPr/>
      </dsp:nvSpPr>
      <dsp:spPr>
        <a:xfrm>
          <a:off x="942607" y="1663002"/>
          <a:ext cx="460075" cy="4600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411267-D944-465C-BD65-A25827751622}">
      <dsp:nvSpPr>
        <dsp:cNvPr id="0" name=""/>
        <dsp:cNvSpPr/>
      </dsp:nvSpPr>
      <dsp:spPr>
        <a:xfrm>
          <a:off x="1739240" y="1496423"/>
          <a:ext cx="1869763" cy="79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Seepage pit removed if fails</a:t>
          </a:r>
        </a:p>
      </dsp:txBody>
      <dsp:txXfrm>
        <a:off x="1739240" y="1496423"/>
        <a:ext cx="1869763" cy="793233"/>
      </dsp:txXfrm>
    </dsp:sp>
    <dsp:sp modelId="{805C5414-14B8-4F35-A9D0-C39E63ADCE46}">
      <dsp:nvSpPr>
        <dsp:cNvPr id="0" name=""/>
        <dsp:cNvSpPr/>
      </dsp:nvSpPr>
      <dsp:spPr>
        <a:xfrm>
          <a:off x="3934796" y="1496423"/>
          <a:ext cx="793233" cy="79323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F847AE-9DE3-4FF7-A4E8-76C390EBC8B5}">
      <dsp:nvSpPr>
        <dsp:cNvPr id="0" name=""/>
        <dsp:cNvSpPr/>
      </dsp:nvSpPr>
      <dsp:spPr>
        <a:xfrm>
          <a:off x="4101374" y="1663002"/>
          <a:ext cx="460075" cy="4600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B3F51A-E41B-4DAB-A124-42E79B495F59}">
      <dsp:nvSpPr>
        <dsp:cNvPr id="0" name=""/>
        <dsp:cNvSpPr/>
      </dsp:nvSpPr>
      <dsp:spPr>
        <a:xfrm>
          <a:off x="4898007" y="1496423"/>
          <a:ext cx="1869763" cy="79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Sharing allowed with permission of camper on seepage lot.</a:t>
          </a:r>
        </a:p>
      </dsp:txBody>
      <dsp:txXfrm>
        <a:off x="4898007" y="1496423"/>
        <a:ext cx="1869763" cy="793233"/>
      </dsp:txXfrm>
    </dsp:sp>
    <dsp:sp modelId="{5F7B1CDA-3E53-483D-9E2C-4DED2195B80B}">
      <dsp:nvSpPr>
        <dsp:cNvPr id="0" name=""/>
        <dsp:cNvSpPr/>
      </dsp:nvSpPr>
      <dsp:spPr>
        <a:xfrm>
          <a:off x="776028" y="2933290"/>
          <a:ext cx="793233" cy="79323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510390-48B1-4ADB-A376-526245403792}">
      <dsp:nvSpPr>
        <dsp:cNvPr id="0" name=""/>
        <dsp:cNvSpPr/>
      </dsp:nvSpPr>
      <dsp:spPr>
        <a:xfrm>
          <a:off x="942607" y="3099869"/>
          <a:ext cx="460075" cy="4600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CAA3CB-AC82-4455-8F0C-47B27B0EC6F6}">
      <dsp:nvSpPr>
        <dsp:cNvPr id="0" name=""/>
        <dsp:cNvSpPr/>
      </dsp:nvSpPr>
      <dsp:spPr>
        <a:xfrm>
          <a:off x="1739240" y="2933290"/>
          <a:ext cx="1869763" cy="793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Only two units may use each seepage pit.</a:t>
          </a:r>
        </a:p>
      </dsp:txBody>
      <dsp:txXfrm>
        <a:off x="1739240" y="2933290"/>
        <a:ext cx="1869763" cy="793233"/>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B6A12-DE56-4DB0-BFE2-2889AA0472B4}">
      <dsp:nvSpPr>
        <dsp:cNvPr id="0" name=""/>
        <dsp:cNvSpPr/>
      </dsp:nvSpPr>
      <dsp:spPr>
        <a:xfrm>
          <a:off x="441900" y="633040"/>
          <a:ext cx="1372500" cy="13725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DAF232-6AE2-4656-8097-E72E48A7735E}">
      <dsp:nvSpPr>
        <dsp:cNvPr id="0" name=""/>
        <dsp:cNvSpPr/>
      </dsp:nvSpPr>
      <dsp:spPr>
        <a:xfrm>
          <a:off x="734400" y="925540"/>
          <a:ext cx="787500" cy="787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7A0194-12C7-4D61-80F8-0BE8B0C6BCE3}">
      <dsp:nvSpPr>
        <dsp:cNvPr id="0" name=""/>
        <dsp:cNvSpPr/>
      </dsp:nvSpPr>
      <dsp:spPr>
        <a:xfrm>
          <a:off x="3150" y="2433040"/>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Set by the management team </a:t>
          </a:r>
        </a:p>
      </dsp:txBody>
      <dsp:txXfrm>
        <a:off x="3150" y="2433040"/>
        <a:ext cx="2250000" cy="720000"/>
      </dsp:txXfrm>
    </dsp:sp>
    <dsp:sp modelId="{92221F30-01D2-4681-8F15-20AC3EDC6AF7}">
      <dsp:nvSpPr>
        <dsp:cNvPr id="0" name=""/>
        <dsp:cNvSpPr/>
      </dsp:nvSpPr>
      <dsp:spPr>
        <a:xfrm>
          <a:off x="3085650" y="633040"/>
          <a:ext cx="1372500" cy="13725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8AFF83-4483-471E-AE55-84A2A75482D9}">
      <dsp:nvSpPr>
        <dsp:cNvPr id="0" name=""/>
        <dsp:cNvSpPr/>
      </dsp:nvSpPr>
      <dsp:spPr>
        <a:xfrm>
          <a:off x="3378150" y="925540"/>
          <a:ext cx="787500" cy="787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752C29-5267-47BA-8D7B-01BFFB8A01BB}">
      <dsp:nvSpPr>
        <dsp:cNvPr id="0" name=""/>
        <dsp:cNvSpPr/>
      </dsp:nvSpPr>
      <dsp:spPr>
        <a:xfrm>
          <a:off x="2646900" y="2433040"/>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No set schedule every day </a:t>
          </a:r>
        </a:p>
      </dsp:txBody>
      <dsp:txXfrm>
        <a:off x="2646900" y="2433040"/>
        <a:ext cx="2250000" cy="720000"/>
      </dsp:txXfrm>
    </dsp:sp>
    <dsp:sp modelId="{3B3D37C8-6A0E-45C2-B026-668D5A880CFD}">
      <dsp:nvSpPr>
        <dsp:cNvPr id="0" name=""/>
        <dsp:cNvSpPr/>
      </dsp:nvSpPr>
      <dsp:spPr>
        <a:xfrm>
          <a:off x="5729400" y="633040"/>
          <a:ext cx="1372500" cy="13725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F220A1-2C95-4440-B6D7-284C1F623EAB}">
      <dsp:nvSpPr>
        <dsp:cNvPr id="0" name=""/>
        <dsp:cNvSpPr/>
      </dsp:nvSpPr>
      <dsp:spPr>
        <a:xfrm>
          <a:off x="6021900" y="925540"/>
          <a:ext cx="787500" cy="787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2EE2CB-2B2F-47DD-B9CA-ED9AC4F6397E}">
      <dsp:nvSpPr>
        <dsp:cNvPr id="0" name=""/>
        <dsp:cNvSpPr/>
      </dsp:nvSpPr>
      <dsp:spPr>
        <a:xfrm>
          <a:off x="5290650" y="2433040"/>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Vary hours the office is open </a:t>
          </a:r>
        </a:p>
      </dsp:txBody>
      <dsp:txXfrm>
        <a:off x="5290650" y="2433040"/>
        <a:ext cx="2250000" cy="720000"/>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31503-A465-475A-8734-74469C12452C}">
      <dsp:nvSpPr>
        <dsp:cNvPr id="0" name=""/>
        <dsp:cNvSpPr/>
      </dsp:nvSpPr>
      <dsp:spPr>
        <a:xfrm>
          <a:off x="709509" y="160539"/>
          <a:ext cx="2093062" cy="20930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BADBF0-CB0C-4785-A141-B91F90D68B1D}">
      <dsp:nvSpPr>
        <dsp:cNvPr id="0" name=""/>
        <dsp:cNvSpPr/>
      </dsp:nvSpPr>
      <dsp:spPr>
        <a:xfrm>
          <a:off x="1155571" y="606602"/>
          <a:ext cx="1200937" cy="1200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74AC2B-0F02-4816-AFC0-090822798BBD}">
      <dsp:nvSpPr>
        <dsp:cNvPr id="0" name=""/>
        <dsp:cNvSpPr/>
      </dsp:nvSpPr>
      <dsp:spPr>
        <a:xfrm>
          <a:off x="40415" y="2905540"/>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Vehicles or boats without passes will be considered abandoned and will be towed at the owner’s expense.</a:t>
          </a:r>
        </a:p>
      </dsp:txBody>
      <dsp:txXfrm>
        <a:off x="40415" y="2905540"/>
        <a:ext cx="3431250" cy="720000"/>
      </dsp:txXfrm>
    </dsp:sp>
    <dsp:sp modelId="{947E1598-3382-415D-AC95-67FB432B15CE}">
      <dsp:nvSpPr>
        <dsp:cNvPr id="0" name=""/>
        <dsp:cNvSpPr/>
      </dsp:nvSpPr>
      <dsp:spPr>
        <a:xfrm>
          <a:off x="4741228" y="160539"/>
          <a:ext cx="2093062" cy="20930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F11E5-8E3B-4A87-ACD9-B503F2BD5F21}">
      <dsp:nvSpPr>
        <dsp:cNvPr id="0" name=""/>
        <dsp:cNvSpPr/>
      </dsp:nvSpPr>
      <dsp:spPr>
        <a:xfrm>
          <a:off x="5187290" y="606602"/>
          <a:ext cx="1200937" cy="1200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950C06-589D-4B51-BA85-4762F2368940}">
      <dsp:nvSpPr>
        <dsp:cNvPr id="0" name=""/>
        <dsp:cNvSpPr/>
      </dsp:nvSpPr>
      <dsp:spPr>
        <a:xfrm>
          <a:off x="4072134" y="2905540"/>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Notify Superintendent for Towing procedures.</a:t>
          </a:r>
        </a:p>
      </dsp:txBody>
      <dsp:txXfrm>
        <a:off x="4072134" y="2905540"/>
        <a:ext cx="3431250" cy="720000"/>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D5CAD-90BD-4DD1-A4A4-00352A27F5F7}">
      <dsp:nvSpPr>
        <dsp:cNvPr id="0" name=""/>
        <dsp:cNvSpPr/>
      </dsp:nvSpPr>
      <dsp:spPr>
        <a:xfrm>
          <a:off x="0" y="462"/>
          <a:ext cx="7543800" cy="108147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F780C6-4452-423E-AF05-B70EB079D42E}">
      <dsp:nvSpPr>
        <dsp:cNvPr id="0" name=""/>
        <dsp:cNvSpPr/>
      </dsp:nvSpPr>
      <dsp:spPr>
        <a:xfrm>
          <a:off x="327145" y="243793"/>
          <a:ext cx="594810" cy="5948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8E7187-B771-4AD1-8CCD-2A0BE0A37ACD}">
      <dsp:nvSpPr>
        <dsp:cNvPr id="0" name=""/>
        <dsp:cNvSpPr/>
      </dsp:nvSpPr>
      <dsp:spPr>
        <a:xfrm>
          <a:off x="1249101" y="462"/>
          <a:ext cx="62946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Managers may temporarily evict visitors  </a:t>
          </a:r>
        </a:p>
      </dsp:txBody>
      <dsp:txXfrm>
        <a:off x="1249101" y="462"/>
        <a:ext cx="6294698" cy="1081473"/>
      </dsp:txXfrm>
    </dsp:sp>
    <dsp:sp modelId="{CA8DFB8D-50F5-4580-9941-44973B927E82}">
      <dsp:nvSpPr>
        <dsp:cNvPr id="0" name=""/>
        <dsp:cNvSpPr/>
      </dsp:nvSpPr>
      <dsp:spPr>
        <a:xfrm>
          <a:off x="0" y="1352303"/>
          <a:ext cx="7543800" cy="108147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914927-BA79-4C33-B117-10FAE9315203}">
      <dsp:nvSpPr>
        <dsp:cNvPr id="0" name=""/>
        <dsp:cNvSpPr/>
      </dsp:nvSpPr>
      <dsp:spPr>
        <a:xfrm>
          <a:off x="327145" y="1595634"/>
          <a:ext cx="594810" cy="5948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1E38AF-D5E6-4FD1-892E-5B7C948CF206}">
      <dsp:nvSpPr>
        <dsp:cNvPr id="0" name=""/>
        <dsp:cNvSpPr/>
      </dsp:nvSpPr>
      <dsp:spPr>
        <a:xfrm>
          <a:off x="1249101" y="1352303"/>
          <a:ext cx="3394710"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Superintendent will determine if the eviction is:</a:t>
          </a:r>
        </a:p>
      </dsp:txBody>
      <dsp:txXfrm>
        <a:off x="1249101" y="1352303"/>
        <a:ext cx="3394710" cy="1081473"/>
      </dsp:txXfrm>
    </dsp:sp>
    <dsp:sp modelId="{E179A35D-74C3-4B0D-BD85-57AB88CD6DD6}">
      <dsp:nvSpPr>
        <dsp:cNvPr id="0" name=""/>
        <dsp:cNvSpPr/>
      </dsp:nvSpPr>
      <dsp:spPr>
        <a:xfrm>
          <a:off x="4643811" y="1352303"/>
          <a:ext cx="289998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solidFill>
                <a:schemeClr val="tx1"/>
              </a:solidFill>
            </a:rPr>
            <a:t>not upheld, or</a:t>
          </a:r>
        </a:p>
        <a:p>
          <a:pPr marL="0" lvl="0" indent="0" algn="l" defTabSz="755650">
            <a:lnSpc>
              <a:spcPct val="90000"/>
            </a:lnSpc>
            <a:spcBef>
              <a:spcPct val="0"/>
            </a:spcBef>
            <a:spcAft>
              <a:spcPct val="35000"/>
            </a:spcAft>
            <a:buFont typeface="Arial" panose="020B0604020202020204" pitchFamily="34" charset="0"/>
            <a:buNone/>
          </a:pPr>
          <a:r>
            <a:rPr lang="en-US" sz="1700" kern="1200" dirty="0">
              <a:solidFill>
                <a:schemeClr val="tx1"/>
              </a:solidFill>
            </a:rPr>
            <a:t>upheld with a term of eviction.  </a:t>
          </a:r>
        </a:p>
      </dsp:txBody>
      <dsp:txXfrm>
        <a:off x="4643811" y="1352303"/>
        <a:ext cx="2899988" cy="1081473"/>
      </dsp:txXfrm>
    </dsp:sp>
    <dsp:sp modelId="{6EFE347E-FB18-4646-AE18-5C2A9CBCC55B}">
      <dsp:nvSpPr>
        <dsp:cNvPr id="0" name=""/>
        <dsp:cNvSpPr/>
      </dsp:nvSpPr>
      <dsp:spPr>
        <a:xfrm>
          <a:off x="0" y="2704144"/>
          <a:ext cx="7543800" cy="108147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7E720D-E857-4563-8861-DE8586B5B1A7}">
      <dsp:nvSpPr>
        <dsp:cNvPr id="0" name=""/>
        <dsp:cNvSpPr/>
      </dsp:nvSpPr>
      <dsp:spPr>
        <a:xfrm>
          <a:off x="327145" y="2947476"/>
          <a:ext cx="594810" cy="5948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6505D1-DD19-4968-8764-4DF2D40DDF00}">
      <dsp:nvSpPr>
        <dsp:cNvPr id="0" name=""/>
        <dsp:cNvSpPr/>
      </dsp:nvSpPr>
      <dsp:spPr>
        <a:xfrm>
          <a:off x="1249101" y="2704144"/>
          <a:ext cx="62946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Contact the Sherriff’s office to assist with eviction if needed.  </a:t>
          </a:r>
        </a:p>
      </dsp:txBody>
      <dsp:txXfrm>
        <a:off x="1249101" y="2704144"/>
        <a:ext cx="6294698" cy="1081473"/>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B196C-9CE5-4D47-8D9B-5F6564724FC4}">
      <dsp:nvSpPr>
        <dsp:cNvPr id="0" name=""/>
        <dsp:cNvSpPr/>
      </dsp:nvSpPr>
      <dsp:spPr>
        <a:xfrm>
          <a:off x="659999" y="1445712"/>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9C0F46-E1BF-4B2A-8DE3-BAC8875242D7}">
      <dsp:nvSpPr>
        <dsp:cNvPr id="0" name=""/>
        <dsp:cNvSpPr/>
      </dsp:nvSpPr>
      <dsp:spPr>
        <a:xfrm>
          <a:off x="893999" y="167971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D7258A-F089-4216-8EC1-26B117B56DAF}">
      <dsp:nvSpPr>
        <dsp:cNvPr id="0" name=""/>
        <dsp:cNvSpPr/>
      </dsp:nvSpPr>
      <dsp:spPr>
        <a:xfrm>
          <a:off x="308999" y="28857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Full-Time maintenance staff will work weekends</a:t>
          </a:r>
        </a:p>
      </dsp:txBody>
      <dsp:txXfrm>
        <a:off x="308999" y="2885712"/>
        <a:ext cx="1800000" cy="720000"/>
      </dsp:txXfrm>
    </dsp:sp>
    <dsp:sp modelId="{75C74654-4F8C-40A5-A794-79355EBEE4BA}">
      <dsp:nvSpPr>
        <dsp:cNvPr id="0" name=""/>
        <dsp:cNvSpPr/>
      </dsp:nvSpPr>
      <dsp:spPr>
        <a:xfrm>
          <a:off x="2775000" y="1445712"/>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B2D83E-12DA-4837-955E-5BBD2D676BFD}">
      <dsp:nvSpPr>
        <dsp:cNvPr id="0" name=""/>
        <dsp:cNvSpPr/>
      </dsp:nvSpPr>
      <dsp:spPr>
        <a:xfrm>
          <a:off x="3009000" y="167971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C0754F-730D-47D6-AE4C-70533BA80D99}">
      <dsp:nvSpPr>
        <dsp:cNvPr id="0" name=""/>
        <dsp:cNvSpPr/>
      </dsp:nvSpPr>
      <dsp:spPr>
        <a:xfrm>
          <a:off x="2424000" y="28857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Call with issues on weekends (after checking situation)</a:t>
          </a:r>
        </a:p>
      </dsp:txBody>
      <dsp:txXfrm>
        <a:off x="2424000" y="2885712"/>
        <a:ext cx="1800000" cy="720000"/>
      </dsp:txXfrm>
    </dsp:sp>
    <dsp:sp modelId="{F72475FF-FFD8-4A26-8352-796B6457A3AA}">
      <dsp:nvSpPr>
        <dsp:cNvPr id="0" name=""/>
        <dsp:cNvSpPr/>
      </dsp:nvSpPr>
      <dsp:spPr>
        <a:xfrm>
          <a:off x="4889999" y="1445712"/>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2F7165-4A1F-4DDD-8E6C-117F75B4CDAB}">
      <dsp:nvSpPr>
        <dsp:cNvPr id="0" name=""/>
        <dsp:cNvSpPr/>
      </dsp:nvSpPr>
      <dsp:spPr>
        <a:xfrm>
          <a:off x="5123999" y="167971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D8AE3E-794C-4566-AEC2-E2B1845E94F7}">
      <dsp:nvSpPr>
        <dsp:cNvPr id="0" name=""/>
        <dsp:cNvSpPr/>
      </dsp:nvSpPr>
      <dsp:spPr>
        <a:xfrm>
          <a:off x="4539000" y="28857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Send email to Operations Manager or Superintendent</a:t>
          </a:r>
        </a:p>
      </dsp:txBody>
      <dsp:txXfrm>
        <a:off x="4539000" y="2885712"/>
        <a:ext cx="1800000" cy="720000"/>
      </dsp:txXfrm>
    </dsp:sp>
    <dsp:sp modelId="{0A802A61-3FC9-4EE5-AC4C-A986FAF59607}">
      <dsp:nvSpPr>
        <dsp:cNvPr id="0" name=""/>
        <dsp:cNvSpPr/>
      </dsp:nvSpPr>
      <dsp:spPr>
        <a:xfrm>
          <a:off x="7005000" y="1445712"/>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71A90B-2AC0-41A2-93FE-9C8B54ADEB95}">
      <dsp:nvSpPr>
        <dsp:cNvPr id="0" name=""/>
        <dsp:cNvSpPr/>
      </dsp:nvSpPr>
      <dsp:spPr>
        <a:xfrm>
          <a:off x="7239000" y="167971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4CE8B5-297C-4F59-8873-9680657D2680}">
      <dsp:nvSpPr>
        <dsp:cNvPr id="0" name=""/>
        <dsp:cNvSpPr/>
      </dsp:nvSpPr>
      <dsp:spPr>
        <a:xfrm>
          <a:off x="6653999" y="288571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Do not contact Maintenance on Monday and Tuesday </a:t>
          </a:r>
        </a:p>
      </dsp:txBody>
      <dsp:txXfrm>
        <a:off x="6653999" y="2885712"/>
        <a:ext cx="1800000" cy="720000"/>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F6825-1F82-47FD-BC5A-6796E6475AF2}">
      <dsp:nvSpPr>
        <dsp:cNvPr id="0" name=""/>
        <dsp:cNvSpPr/>
      </dsp:nvSpPr>
      <dsp:spPr>
        <a:xfrm>
          <a:off x="290563" y="1005047"/>
          <a:ext cx="902847" cy="90284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B22419-21FF-4965-A3CE-3D9E55350954}">
      <dsp:nvSpPr>
        <dsp:cNvPr id="0" name=""/>
        <dsp:cNvSpPr/>
      </dsp:nvSpPr>
      <dsp:spPr>
        <a:xfrm>
          <a:off x="482973" y="1197457"/>
          <a:ext cx="518027" cy="5180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6C4C68-5E98-44DE-8B2E-70BAB0E13EE6}">
      <dsp:nvSpPr>
        <dsp:cNvPr id="0" name=""/>
        <dsp:cNvSpPr/>
      </dsp:nvSpPr>
      <dsp:spPr>
        <a:xfrm>
          <a:off x="1947" y="2189109"/>
          <a:ext cx="1480078" cy="59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Laminated copy available</a:t>
          </a:r>
        </a:p>
      </dsp:txBody>
      <dsp:txXfrm>
        <a:off x="1947" y="2189109"/>
        <a:ext cx="1480078" cy="592031"/>
      </dsp:txXfrm>
    </dsp:sp>
    <dsp:sp modelId="{8121ED28-AB74-4977-AC69-71E1822D67EF}">
      <dsp:nvSpPr>
        <dsp:cNvPr id="0" name=""/>
        <dsp:cNvSpPr/>
      </dsp:nvSpPr>
      <dsp:spPr>
        <a:xfrm>
          <a:off x="2029654" y="1005047"/>
          <a:ext cx="902847" cy="90284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4930AA-A5AE-4458-BBF2-069D86B50804}">
      <dsp:nvSpPr>
        <dsp:cNvPr id="0" name=""/>
        <dsp:cNvSpPr/>
      </dsp:nvSpPr>
      <dsp:spPr>
        <a:xfrm>
          <a:off x="2222065" y="1197457"/>
          <a:ext cx="518027" cy="5180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C6585E-3C93-4ADF-B1D6-C6DCD913021C}">
      <dsp:nvSpPr>
        <dsp:cNvPr id="0" name=""/>
        <dsp:cNvSpPr/>
      </dsp:nvSpPr>
      <dsp:spPr>
        <a:xfrm>
          <a:off x="1741039" y="2189109"/>
          <a:ext cx="1480078" cy="59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Send to Admin electronically on Tuesday</a:t>
          </a:r>
        </a:p>
      </dsp:txBody>
      <dsp:txXfrm>
        <a:off x="1741039" y="2189109"/>
        <a:ext cx="1480078" cy="592031"/>
      </dsp:txXfrm>
    </dsp:sp>
    <dsp:sp modelId="{57E6F6EF-0FA7-423C-B8EC-CB0C29590641}">
      <dsp:nvSpPr>
        <dsp:cNvPr id="0" name=""/>
        <dsp:cNvSpPr/>
      </dsp:nvSpPr>
      <dsp:spPr>
        <a:xfrm>
          <a:off x="3768746" y="1005047"/>
          <a:ext cx="902847" cy="90284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29E58-6F22-4FA0-8E6E-8CF6AF4180EF}">
      <dsp:nvSpPr>
        <dsp:cNvPr id="0" name=""/>
        <dsp:cNvSpPr/>
      </dsp:nvSpPr>
      <dsp:spPr>
        <a:xfrm>
          <a:off x="3961156" y="1197457"/>
          <a:ext cx="518027" cy="5180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3F5158-3B8D-4AE8-997B-035A0BDD17C1}">
      <dsp:nvSpPr>
        <dsp:cNvPr id="0" name=""/>
        <dsp:cNvSpPr/>
      </dsp:nvSpPr>
      <dsp:spPr>
        <a:xfrm>
          <a:off x="3480131" y="2189109"/>
          <a:ext cx="1480078" cy="59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Each order will be filled and returned to the park Thursday or Friday </a:t>
          </a:r>
        </a:p>
      </dsp:txBody>
      <dsp:txXfrm>
        <a:off x="3480131" y="2189109"/>
        <a:ext cx="1480078" cy="592031"/>
      </dsp:txXfrm>
    </dsp:sp>
    <dsp:sp modelId="{C9285E10-2A2D-4ADE-9F4B-9FDB1630AB77}">
      <dsp:nvSpPr>
        <dsp:cNvPr id="0" name=""/>
        <dsp:cNvSpPr/>
      </dsp:nvSpPr>
      <dsp:spPr>
        <a:xfrm>
          <a:off x="5507838" y="1005047"/>
          <a:ext cx="902847" cy="902847"/>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3970BC-7A37-4278-932E-EFE9847A735A}">
      <dsp:nvSpPr>
        <dsp:cNvPr id="0" name=""/>
        <dsp:cNvSpPr/>
      </dsp:nvSpPr>
      <dsp:spPr>
        <a:xfrm>
          <a:off x="5700248" y="1197457"/>
          <a:ext cx="518027" cy="5180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29288E-1CC0-4E63-9C69-038694D99567}">
      <dsp:nvSpPr>
        <dsp:cNvPr id="0" name=""/>
        <dsp:cNvSpPr/>
      </dsp:nvSpPr>
      <dsp:spPr>
        <a:xfrm>
          <a:off x="5219223" y="2189109"/>
          <a:ext cx="1480078" cy="59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Verify order and record delivered items</a:t>
          </a:r>
        </a:p>
      </dsp:txBody>
      <dsp:txXfrm>
        <a:off x="5219223" y="2189109"/>
        <a:ext cx="1480078" cy="592031"/>
      </dsp:txXfrm>
    </dsp:sp>
    <dsp:sp modelId="{F25539C8-99A5-46DF-B5D3-E96324EC0C2F}">
      <dsp:nvSpPr>
        <dsp:cNvPr id="0" name=""/>
        <dsp:cNvSpPr/>
      </dsp:nvSpPr>
      <dsp:spPr>
        <a:xfrm>
          <a:off x="7246930" y="1005047"/>
          <a:ext cx="902847" cy="902847"/>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F04105-8CC2-498C-BEA8-35BF8A1D2174}">
      <dsp:nvSpPr>
        <dsp:cNvPr id="0" name=""/>
        <dsp:cNvSpPr/>
      </dsp:nvSpPr>
      <dsp:spPr>
        <a:xfrm>
          <a:off x="7439340" y="1197457"/>
          <a:ext cx="518027" cy="51802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D92F34-6E71-44C4-9870-121EB1494704}">
      <dsp:nvSpPr>
        <dsp:cNvPr id="0" name=""/>
        <dsp:cNvSpPr/>
      </dsp:nvSpPr>
      <dsp:spPr>
        <a:xfrm>
          <a:off x="6958315" y="2189109"/>
          <a:ext cx="1480078" cy="59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Some items may be backordered</a:t>
          </a:r>
        </a:p>
      </dsp:txBody>
      <dsp:txXfrm>
        <a:off x="6958315" y="2189109"/>
        <a:ext cx="1480078" cy="592031"/>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FD712-01E3-423B-A09B-400991E056D5}">
      <dsp:nvSpPr>
        <dsp:cNvPr id="0" name=""/>
        <dsp:cNvSpPr/>
      </dsp:nvSpPr>
      <dsp:spPr>
        <a:xfrm>
          <a:off x="475720" y="696837"/>
          <a:ext cx="1441125" cy="144112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9B978C-C2CA-4619-B022-728673B3375C}">
      <dsp:nvSpPr>
        <dsp:cNvPr id="0" name=""/>
        <dsp:cNvSpPr/>
      </dsp:nvSpPr>
      <dsp:spPr>
        <a:xfrm>
          <a:off x="782845" y="1003962"/>
          <a:ext cx="826875" cy="826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EB2A9E-D784-40AC-8D6C-7C069F43E119}">
      <dsp:nvSpPr>
        <dsp:cNvPr id="0" name=""/>
        <dsp:cNvSpPr/>
      </dsp:nvSpPr>
      <dsp:spPr>
        <a:xfrm>
          <a:off x="15032" y="2586837"/>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Items added to the supply list should be routine items.</a:t>
          </a:r>
        </a:p>
      </dsp:txBody>
      <dsp:txXfrm>
        <a:off x="15032" y="2586837"/>
        <a:ext cx="2362500" cy="720000"/>
      </dsp:txXfrm>
    </dsp:sp>
    <dsp:sp modelId="{36071324-E56A-487B-85F2-595CFF2595BE}">
      <dsp:nvSpPr>
        <dsp:cNvPr id="0" name=""/>
        <dsp:cNvSpPr/>
      </dsp:nvSpPr>
      <dsp:spPr>
        <a:xfrm>
          <a:off x="3251657" y="696837"/>
          <a:ext cx="1441125" cy="144112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013B7D-AFC2-4D73-96F5-D9ED13C24B6A}">
      <dsp:nvSpPr>
        <dsp:cNvPr id="0" name=""/>
        <dsp:cNvSpPr/>
      </dsp:nvSpPr>
      <dsp:spPr>
        <a:xfrm>
          <a:off x="3558782" y="1003962"/>
          <a:ext cx="826875" cy="826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016A86-FEB5-47E0-AB51-B8ADF7DE319F}">
      <dsp:nvSpPr>
        <dsp:cNvPr id="0" name=""/>
        <dsp:cNvSpPr/>
      </dsp:nvSpPr>
      <dsp:spPr>
        <a:xfrm>
          <a:off x="2790970" y="2586837"/>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Maintenance items added to maintenance list</a:t>
          </a:r>
        </a:p>
      </dsp:txBody>
      <dsp:txXfrm>
        <a:off x="2790970" y="2586837"/>
        <a:ext cx="2362500" cy="720000"/>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7F4C9-8A67-457D-82C8-7597599FFA4C}">
      <dsp:nvSpPr>
        <dsp:cNvPr id="0" name=""/>
        <dsp:cNvSpPr/>
      </dsp:nvSpPr>
      <dsp:spPr>
        <a:xfrm rot="5400000">
          <a:off x="3615352" y="-520976"/>
          <a:ext cx="3028864" cy="4828032"/>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62865" rIns="125730" bIns="62865" numCol="1" spcCol="1270" anchor="ctr" anchorCtr="0">
          <a:noAutofit/>
        </a:bodyPr>
        <a:lstStyle/>
        <a:p>
          <a:pPr marL="285750" lvl="1" indent="-285750" algn="l" defTabSz="1466850">
            <a:lnSpc>
              <a:spcPct val="90000"/>
            </a:lnSpc>
            <a:spcBef>
              <a:spcPct val="0"/>
            </a:spcBef>
            <a:spcAft>
              <a:spcPct val="15000"/>
            </a:spcAft>
            <a:buChar char="•"/>
          </a:pPr>
          <a:r>
            <a:rPr lang="en-US" sz="3300" kern="1200"/>
            <a:t>Bring their own wood</a:t>
          </a:r>
        </a:p>
        <a:p>
          <a:pPr marL="285750" lvl="1" indent="-285750" algn="l" defTabSz="1466850">
            <a:lnSpc>
              <a:spcPct val="90000"/>
            </a:lnSpc>
            <a:spcBef>
              <a:spcPct val="0"/>
            </a:spcBef>
            <a:spcAft>
              <a:spcPct val="15000"/>
            </a:spcAft>
            <a:buChar char="•"/>
          </a:pPr>
          <a:r>
            <a:rPr lang="en-US" sz="3300" kern="1200"/>
            <a:t>Purchase wood from parks (loose or bundled)</a:t>
          </a:r>
        </a:p>
        <a:p>
          <a:pPr marL="285750" lvl="1" indent="-285750" algn="l" defTabSz="1466850">
            <a:lnSpc>
              <a:spcPct val="90000"/>
            </a:lnSpc>
            <a:spcBef>
              <a:spcPct val="0"/>
            </a:spcBef>
            <a:spcAft>
              <a:spcPct val="15000"/>
            </a:spcAft>
            <a:buChar char="•"/>
          </a:pPr>
          <a:r>
            <a:rPr lang="en-US" sz="3300" kern="1200"/>
            <a:t>Buy from approved wood vendor</a:t>
          </a:r>
        </a:p>
      </dsp:txBody>
      <dsp:txXfrm rot="-5400000">
        <a:off x="2715769" y="526464"/>
        <a:ext cx="4680175" cy="2733150"/>
      </dsp:txXfrm>
    </dsp:sp>
    <dsp:sp modelId="{6BDA3D23-81FA-45E2-A389-0838B884DAA7}">
      <dsp:nvSpPr>
        <dsp:cNvPr id="0" name=""/>
        <dsp:cNvSpPr/>
      </dsp:nvSpPr>
      <dsp:spPr>
        <a:xfrm>
          <a:off x="0" y="0"/>
          <a:ext cx="2715768" cy="37860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a:t>Campers may:</a:t>
          </a:r>
        </a:p>
      </dsp:txBody>
      <dsp:txXfrm>
        <a:off x="132573" y="132573"/>
        <a:ext cx="2450622" cy="3520934"/>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C76FF-1054-49BA-ADBE-1CEF1E5CF836}">
      <dsp:nvSpPr>
        <dsp:cNvPr id="0" name=""/>
        <dsp:cNvSpPr/>
      </dsp:nvSpPr>
      <dsp:spPr>
        <a:xfrm>
          <a:off x="520379" y="1175712"/>
          <a:ext cx="1509750" cy="150975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CF62C4-D5B7-422E-8306-BEECA36BAE74}">
      <dsp:nvSpPr>
        <dsp:cNvPr id="0" name=""/>
        <dsp:cNvSpPr/>
      </dsp:nvSpPr>
      <dsp:spPr>
        <a:xfrm>
          <a:off x="842130" y="1497462"/>
          <a:ext cx="866250" cy="866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707D87-A6A8-494C-B6F4-77CD913DCE00}">
      <dsp:nvSpPr>
        <dsp:cNvPr id="0" name=""/>
        <dsp:cNvSpPr/>
      </dsp:nvSpPr>
      <dsp:spPr>
        <a:xfrm>
          <a:off x="37754" y="3155712"/>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Available to borrow at park office</a:t>
          </a:r>
        </a:p>
      </dsp:txBody>
      <dsp:txXfrm>
        <a:off x="37754" y="3155712"/>
        <a:ext cx="2475000" cy="720000"/>
      </dsp:txXfrm>
    </dsp:sp>
    <dsp:sp modelId="{CDC48E1F-C9D4-48FC-8AEB-E8BE2CA1962D}">
      <dsp:nvSpPr>
        <dsp:cNvPr id="0" name=""/>
        <dsp:cNvSpPr/>
      </dsp:nvSpPr>
      <dsp:spPr>
        <a:xfrm>
          <a:off x="3428505" y="1175712"/>
          <a:ext cx="1509750" cy="150975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AEFF1F-4061-496E-912B-F0FDC32386F7}">
      <dsp:nvSpPr>
        <dsp:cNvPr id="0" name=""/>
        <dsp:cNvSpPr/>
      </dsp:nvSpPr>
      <dsp:spPr>
        <a:xfrm>
          <a:off x="3750255" y="1497462"/>
          <a:ext cx="866250" cy="866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C2299D-FCE7-40A6-AF7A-6AD5684F1F59}">
      <dsp:nvSpPr>
        <dsp:cNvPr id="0" name=""/>
        <dsp:cNvSpPr/>
      </dsp:nvSpPr>
      <dsp:spPr>
        <a:xfrm>
          <a:off x="2945880" y="3155712"/>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Keep track of site number or name </a:t>
          </a:r>
        </a:p>
      </dsp:txBody>
      <dsp:txXfrm>
        <a:off x="2945880" y="3155712"/>
        <a:ext cx="2475000" cy="720000"/>
      </dsp:txXfrm>
    </dsp:sp>
    <dsp:sp modelId="{EC644EB7-3D6C-492D-807F-D103B8FF930B}">
      <dsp:nvSpPr>
        <dsp:cNvPr id="0" name=""/>
        <dsp:cNvSpPr/>
      </dsp:nvSpPr>
      <dsp:spPr>
        <a:xfrm>
          <a:off x="6336629" y="1175712"/>
          <a:ext cx="1509750" cy="150975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4C4EB5-4055-40B0-93EC-36C6977E6B1B}">
      <dsp:nvSpPr>
        <dsp:cNvPr id="0" name=""/>
        <dsp:cNvSpPr/>
      </dsp:nvSpPr>
      <dsp:spPr>
        <a:xfrm>
          <a:off x="6658379" y="1497462"/>
          <a:ext cx="866250" cy="866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75AA9E-01DE-4530-A8DA-BDF48CA5C323}">
      <dsp:nvSpPr>
        <dsp:cNvPr id="0" name=""/>
        <dsp:cNvSpPr/>
      </dsp:nvSpPr>
      <dsp:spPr>
        <a:xfrm>
          <a:off x="5854004" y="3155712"/>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Make sure items are returned</a:t>
          </a:r>
        </a:p>
      </dsp:txBody>
      <dsp:txXfrm>
        <a:off x="5854004" y="3155712"/>
        <a:ext cx="2475000" cy="720000"/>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498A6-B978-4D0C-BC10-8CDBECD93CAA}">
      <dsp:nvSpPr>
        <dsp:cNvPr id="0" name=""/>
        <dsp:cNvSpPr/>
      </dsp:nvSpPr>
      <dsp:spPr>
        <a:xfrm>
          <a:off x="519070" y="1175712"/>
          <a:ext cx="1509750" cy="150975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98A10F-E2EF-4183-BD17-486B8D08E276}">
      <dsp:nvSpPr>
        <dsp:cNvPr id="0" name=""/>
        <dsp:cNvSpPr/>
      </dsp:nvSpPr>
      <dsp:spPr>
        <a:xfrm>
          <a:off x="840820" y="1497462"/>
          <a:ext cx="866250" cy="866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6368F1-A00A-4D1B-8511-772BC35EE864}">
      <dsp:nvSpPr>
        <dsp:cNvPr id="0" name=""/>
        <dsp:cNvSpPr/>
      </dsp:nvSpPr>
      <dsp:spPr>
        <a:xfrm>
          <a:off x="36445" y="3155712"/>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Fill out the Record of Lost and Found items for any items lost or found in the park.  </a:t>
          </a:r>
        </a:p>
      </dsp:txBody>
      <dsp:txXfrm>
        <a:off x="36445" y="3155712"/>
        <a:ext cx="2475000" cy="720000"/>
      </dsp:txXfrm>
    </dsp:sp>
    <dsp:sp modelId="{9B6E72E7-5686-4125-9A06-52E1F79FAFB6}">
      <dsp:nvSpPr>
        <dsp:cNvPr id="0" name=""/>
        <dsp:cNvSpPr/>
      </dsp:nvSpPr>
      <dsp:spPr>
        <a:xfrm>
          <a:off x="3427195" y="1175712"/>
          <a:ext cx="1509750" cy="150975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A24BA6-4C72-49A0-8E55-336307CF4168}">
      <dsp:nvSpPr>
        <dsp:cNvPr id="0" name=""/>
        <dsp:cNvSpPr/>
      </dsp:nvSpPr>
      <dsp:spPr>
        <a:xfrm>
          <a:off x="3748945" y="1497462"/>
          <a:ext cx="866250" cy="866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CF0BBE-0084-4E54-B40E-C744C53B82ED}">
      <dsp:nvSpPr>
        <dsp:cNvPr id="0" name=""/>
        <dsp:cNvSpPr/>
      </dsp:nvSpPr>
      <dsp:spPr>
        <a:xfrm>
          <a:off x="2944570" y="3155712"/>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Keep in office in tote or box</a:t>
          </a:r>
        </a:p>
      </dsp:txBody>
      <dsp:txXfrm>
        <a:off x="2944570" y="3155712"/>
        <a:ext cx="2475000" cy="720000"/>
      </dsp:txXfrm>
    </dsp:sp>
    <dsp:sp modelId="{23DF0BD3-F66F-4E22-A755-D1C6F5C72E97}">
      <dsp:nvSpPr>
        <dsp:cNvPr id="0" name=""/>
        <dsp:cNvSpPr/>
      </dsp:nvSpPr>
      <dsp:spPr>
        <a:xfrm>
          <a:off x="6335320" y="1175712"/>
          <a:ext cx="1509750" cy="150975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7E2CCD-926D-433E-8190-42BF73962594}">
      <dsp:nvSpPr>
        <dsp:cNvPr id="0" name=""/>
        <dsp:cNvSpPr/>
      </dsp:nvSpPr>
      <dsp:spPr>
        <a:xfrm>
          <a:off x="6657070" y="1497462"/>
          <a:ext cx="866250" cy="866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904D7E-3F53-42F0-B9BE-859A1A9DE717}">
      <dsp:nvSpPr>
        <dsp:cNvPr id="0" name=""/>
        <dsp:cNvSpPr/>
      </dsp:nvSpPr>
      <dsp:spPr>
        <a:xfrm>
          <a:off x="5852695" y="3155712"/>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dirty="0"/>
            <a:t>Any items of value should be stored in the manager’s safe.  </a:t>
          </a:r>
        </a:p>
      </dsp:txBody>
      <dsp:txXfrm>
        <a:off x="5852695" y="3155712"/>
        <a:ext cx="2475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0D475-4398-445B-9A1D-DD1441C0E6A6}">
      <dsp:nvSpPr>
        <dsp:cNvPr id="0" name=""/>
        <dsp:cNvSpPr/>
      </dsp:nvSpPr>
      <dsp:spPr>
        <a:xfrm>
          <a:off x="326605" y="893196"/>
          <a:ext cx="1016507" cy="101650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D49712-A1BE-450E-BA33-209E08D90D09}">
      <dsp:nvSpPr>
        <dsp:cNvPr id="0" name=""/>
        <dsp:cNvSpPr/>
      </dsp:nvSpPr>
      <dsp:spPr>
        <a:xfrm>
          <a:off x="543237" y="1109829"/>
          <a:ext cx="583242" cy="583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B018DF-AD24-443B-BC3C-BCDC4588A9FF}">
      <dsp:nvSpPr>
        <dsp:cNvPr id="0" name=""/>
        <dsp:cNvSpPr/>
      </dsp:nvSpPr>
      <dsp:spPr>
        <a:xfrm>
          <a:off x="1655" y="2226321"/>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5:00 PM: 3rd Tuesday of the month </a:t>
          </a:r>
        </a:p>
      </dsp:txBody>
      <dsp:txXfrm>
        <a:off x="1655" y="2226321"/>
        <a:ext cx="1666406" cy="666562"/>
      </dsp:txXfrm>
    </dsp:sp>
    <dsp:sp modelId="{561A4925-8293-450B-AA7D-2E4AD61A9973}">
      <dsp:nvSpPr>
        <dsp:cNvPr id="0" name=""/>
        <dsp:cNvSpPr/>
      </dsp:nvSpPr>
      <dsp:spPr>
        <a:xfrm>
          <a:off x="2284632" y="893196"/>
          <a:ext cx="1016507" cy="101650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4DB543-10D4-453D-86B2-16197BC7F81A}">
      <dsp:nvSpPr>
        <dsp:cNvPr id="0" name=""/>
        <dsp:cNvSpPr/>
      </dsp:nvSpPr>
      <dsp:spPr>
        <a:xfrm>
          <a:off x="2501265" y="1109829"/>
          <a:ext cx="583242" cy="583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20B3DC-405C-4552-B925-52653F5B3E99}">
      <dsp:nvSpPr>
        <dsp:cNvPr id="0" name=""/>
        <dsp:cNvSpPr/>
      </dsp:nvSpPr>
      <dsp:spPr>
        <a:xfrm>
          <a:off x="1959683" y="2226321"/>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Administrative Office in Paris</a:t>
          </a:r>
        </a:p>
      </dsp:txBody>
      <dsp:txXfrm>
        <a:off x="1959683" y="2226321"/>
        <a:ext cx="1666406" cy="666562"/>
      </dsp:txXfrm>
    </dsp:sp>
    <dsp:sp modelId="{CC3A384F-E577-488D-8D9A-778F27679A75}">
      <dsp:nvSpPr>
        <dsp:cNvPr id="0" name=""/>
        <dsp:cNvSpPr/>
      </dsp:nvSpPr>
      <dsp:spPr>
        <a:xfrm>
          <a:off x="4242659" y="893196"/>
          <a:ext cx="1016507" cy="101650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832138-8C36-4FD4-B6F5-2737438BE3E5}">
      <dsp:nvSpPr>
        <dsp:cNvPr id="0" name=""/>
        <dsp:cNvSpPr/>
      </dsp:nvSpPr>
      <dsp:spPr>
        <a:xfrm>
          <a:off x="4459292" y="1109829"/>
          <a:ext cx="583242" cy="5832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A8ABD5-7AB2-4267-977A-B66C8984FE1E}">
      <dsp:nvSpPr>
        <dsp:cNvPr id="0" name=""/>
        <dsp:cNvSpPr/>
      </dsp:nvSpPr>
      <dsp:spPr>
        <a:xfrm>
          <a:off x="3917710" y="2226321"/>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Meeting dates and times are subject to change.</a:t>
          </a:r>
        </a:p>
      </dsp:txBody>
      <dsp:txXfrm>
        <a:off x="3917710" y="2226321"/>
        <a:ext cx="1666406" cy="666562"/>
      </dsp:txXfrm>
    </dsp:sp>
    <dsp:sp modelId="{7B3AE368-E48C-47D9-BE2B-48248D532862}">
      <dsp:nvSpPr>
        <dsp:cNvPr id="0" name=""/>
        <dsp:cNvSpPr/>
      </dsp:nvSpPr>
      <dsp:spPr>
        <a:xfrm>
          <a:off x="6200687" y="893196"/>
          <a:ext cx="1016507" cy="101650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D796A5-0D7A-49D3-A20A-B981107D8EF2}">
      <dsp:nvSpPr>
        <dsp:cNvPr id="0" name=""/>
        <dsp:cNvSpPr/>
      </dsp:nvSpPr>
      <dsp:spPr>
        <a:xfrm>
          <a:off x="6417319" y="1109829"/>
          <a:ext cx="583242" cy="5832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348EA2-2BAC-4C93-806D-399824A2A226}">
      <dsp:nvSpPr>
        <dsp:cNvPr id="0" name=""/>
        <dsp:cNvSpPr/>
      </dsp:nvSpPr>
      <dsp:spPr>
        <a:xfrm>
          <a:off x="5875737" y="2226321"/>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Meeting notices must be posted in the parks.</a:t>
          </a:r>
        </a:p>
      </dsp:txBody>
      <dsp:txXfrm>
        <a:off x="5875737" y="2226321"/>
        <a:ext cx="1666406" cy="666562"/>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3D5BE-75EF-452D-B5F4-499E4D1E8422}">
      <dsp:nvSpPr>
        <dsp:cNvPr id="0" name=""/>
        <dsp:cNvSpPr/>
      </dsp:nvSpPr>
      <dsp:spPr>
        <a:xfrm>
          <a:off x="14434" y="423562"/>
          <a:ext cx="1078530" cy="107853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E98FA1-DF2E-4C28-B624-FD0BE0E91A6C}">
      <dsp:nvSpPr>
        <dsp:cNvPr id="0" name=""/>
        <dsp:cNvSpPr/>
      </dsp:nvSpPr>
      <dsp:spPr>
        <a:xfrm>
          <a:off x="240925" y="650053"/>
          <a:ext cx="625547" cy="6255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B88EDB-C20B-460E-B830-F26F18986372}">
      <dsp:nvSpPr>
        <dsp:cNvPr id="0" name=""/>
        <dsp:cNvSpPr/>
      </dsp:nvSpPr>
      <dsp:spPr>
        <a:xfrm>
          <a:off x="1324078" y="423562"/>
          <a:ext cx="2542250" cy="1078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t>Drive our pick up trucks</a:t>
          </a:r>
        </a:p>
      </dsp:txBody>
      <dsp:txXfrm>
        <a:off x="1324078" y="423562"/>
        <a:ext cx="2542250" cy="1078530"/>
      </dsp:txXfrm>
    </dsp:sp>
    <dsp:sp modelId="{AA5572D2-41C9-484A-933F-267F96184CA9}">
      <dsp:nvSpPr>
        <dsp:cNvPr id="0" name=""/>
        <dsp:cNvSpPr/>
      </dsp:nvSpPr>
      <dsp:spPr>
        <a:xfrm>
          <a:off x="4309296" y="423562"/>
          <a:ext cx="1078530" cy="107853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CE44CF-C1BD-4A00-8135-3CA2366B7A9A}">
      <dsp:nvSpPr>
        <dsp:cNvPr id="0" name=""/>
        <dsp:cNvSpPr/>
      </dsp:nvSpPr>
      <dsp:spPr>
        <a:xfrm>
          <a:off x="4535787" y="650053"/>
          <a:ext cx="625547" cy="62554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E4D570-2A9C-4705-9CFB-97F2897A8BC1}">
      <dsp:nvSpPr>
        <dsp:cNvPr id="0" name=""/>
        <dsp:cNvSpPr/>
      </dsp:nvSpPr>
      <dsp:spPr>
        <a:xfrm>
          <a:off x="5618940" y="423562"/>
          <a:ext cx="2542250" cy="1078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t>Tractors</a:t>
          </a:r>
        </a:p>
      </dsp:txBody>
      <dsp:txXfrm>
        <a:off x="5618940" y="423562"/>
        <a:ext cx="2542250" cy="1078530"/>
      </dsp:txXfrm>
    </dsp:sp>
    <dsp:sp modelId="{1F8CCCA4-D01C-4D9D-A209-D66874807257}">
      <dsp:nvSpPr>
        <dsp:cNvPr id="0" name=""/>
        <dsp:cNvSpPr/>
      </dsp:nvSpPr>
      <dsp:spPr>
        <a:xfrm>
          <a:off x="14434" y="2117407"/>
          <a:ext cx="1078530" cy="107853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8EA137-03D1-48F2-A4F4-E7B0A8FC726B}">
      <dsp:nvSpPr>
        <dsp:cNvPr id="0" name=""/>
        <dsp:cNvSpPr/>
      </dsp:nvSpPr>
      <dsp:spPr>
        <a:xfrm>
          <a:off x="240925" y="2343898"/>
          <a:ext cx="625547" cy="62554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5BD249-C1AB-4A5E-9AB3-1B93CCBD3E6C}">
      <dsp:nvSpPr>
        <dsp:cNvPr id="0" name=""/>
        <dsp:cNvSpPr/>
      </dsp:nvSpPr>
      <dsp:spPr>
        <a:xfrm>
          <a:off x="1324078" y="2117407"/>
          <a:ext cx="2542250" cy="1078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t>Gators or </a:t>
          </a:r>
        </a:p>
      </dsp:txBody>
      <dsp:txXfrm>
        <a:off x="1324078" y="2117407"/>
        <a:ext cx="2542250" cy="1078530"/>
      </dsp:txXfrm>
    </dsp:sp>
    <dsp:sp modelId="{25A4465C-75D8-4E65-AB48-650D75A8E895}">
      <dsp:nvSpPr>
        <dsp:cNvPr id="0" name=""/>
        <dsp:cNvSpPr/>
      </dsp:nvSpPr>
      <dsp:spPr>
        <a:xfrm>
          <a:off x="4309296" y="2117407"/>
          <a:ext cx="1078530" cy="107853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C68AB7-3A0D-4301-85AA-36EAD602F386}">
      <dsp:nvSpPr>
        <dsp:cNvPr id="0" name=""/>
        <dsp:cNvSpPr/>
      </dsp:nvSpPr>
      <dsp:spPr>
        <a:xfrm>
          <a:off x="4535787" y="2343898"/>
          <a:ext cx="625547" cy="62554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E4AB46-9499-43BC-8E61-8E0451CA9AA9}">
      <dsp:nvSpPr>
        <dsp:cNvPr id="0" name=""/>
        <dsp:cNvSpPr/>
      </dsp:nvSpPr>
      <dsp:spPr>
        <a:xfrm>
          <a:off x="5618940" y="2117407"/>
          <a:ext cx="2542250" cy="1078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a:t>Operate the chainsaw or riding lawnmowers. </a:t>
          </a:r>
        </a:p>
      </dsp:txBody>
      <dsp:txXfrm>
        <a:off x="5618940" y="2117407"/>
        <a:ext cx="2542250" cy="1078530"/>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3D5BE-75EF-452D-B5F4-499E4D1E8422}">
      <dsp:nvSpPr>
        <dsp:cNvPr id="0" name=""/>
        <dsp:cNvSpPr/>
      </dsp:nvSpPr>
      <dsp:spPr>
        <a:xfrm>
          <a:off x="14434" y="423562"/>
          <a:ext cx="1078530" cy="107853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E98FA1-DF2E-4C28-B624-FD0BE0E91A6C}">
      <dsp:nvSpPr>
        <dsp:cNvPr id="0" name=""/>
        <dsp:cNvSpPr/>
      </dsp:nvSpPr>
      <dsp:spPr>
        <a:xfrm>
          <a:off x="240925" y="650053"/>
          <a:ext cx="625547" cy="62554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B88EDB-C20B-460E-B830-F26F18986372}">
      <dsp:nvSpPr>
        <dsp:cNvPr id="0" name=""/>
        <dsp:cNvSpPr/>
      </dsp:nvSpPr>
      <dsp:spPr>
        <a:xfrm>
          <a:off x="1324078" y="423562"/>
          <a:ext cx="2542250" cy="1078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Split and Stack Wood</a:t>
          </a:r>
        </a:p>
      </dsp:txBody>
      <dsp:txXfrm>
        <a:off x="1324078" y="423562"/>
        <a:ext cx="2542250" cy="1078530"/>
      </dsp:txXfrm>
    </dsp:sp>
    <dsp:sp modelId="{AA5572D2-41C9-484A-933F-267F96184CA9}">
      <dsp:nvSpPr>
        <dsp:cNvPr id="0" name=""/>
        <dsp:cNvSpPr/>
      </dsp:nvSpPr>
      <dsp:spPr>
        <a:xfrm>
          <a:off x="4309296" y="423562"/>
          <a:ext cx="1078530" cy="107853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CE44CF-C1BD-4A00-8135-3CA2366B7A9A}">
      <dsp:nvSpPr>
        <dsp:cNvPr id="0" name=""/>
        <dsp:cNvSpPr/>
      </dsp:nvSpPr>
      <dsp:spPr>
        <a:xfrm>
          <a:off x="4535787" y="650053"/>
          <a:ext cx="625547" cy="62554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E4D570-2A9C-4705-9CFB-97F2897A8BC1}">
      <dsp:nvSpPr>
        <dsp:cNvPr id="0" name=""/>
        <dsp:cNvSpPr/>
      </dsp:nvSpPr>
      <dsp:spPr>
        <a:xfrm>
          <a:off x="5618940" y="423562"/>
          <a:ext cx="2542250" cy="1078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Push Mow</a:t>
          </a:r>
        </a:p>
      </dsp:txBody>
      <dsp:txXfrm>
        <a:off x="5618940" y="423562"/>
        <a:ext cx="2542250" cy="1078530"/>
      </dsp:txXfrm>
    </dsp:sp>
    <dsp:sp modelId="{1F8CCCA4-D01C-4D9D-A209-D66874807257}">
      <dsp:nvSpPr>
        <dsp:cNvPr id="0" name=""/>
        <dsp:cNvSpPr/>
      </dsp:nvSpPr>
      <dsp:spPr>
        <a:xfrm>
          <a:off x="14434" y="2117407"/>
          <a:ext cx="1078530" cy="107853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8EA137-03D1-48F2-A4F4-E7B0A8FC726B}">
      <dsp:nvSpPr>
        <dsp:cNvPr id="0" name=""/>
        <dsp:cNvSpPr/>
      </dsp:nvSpPr>
      <dsp:spPr>
        <a:xfrm>
          <a:off x="240925" y="2343898"/>
          <a:ext cx="625547" cy="6255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5BD249-C1AB-4A5E-9AB3-1B93CCBD3E6C}">
      <dsp:nvSpPr>
        <dsp:cNvPr id="0" name=""/>
        <dsp:cNvSpPr/>
      </dsp:nvSpPr>
      <dsp:spPr>
        <a:xfrm>
          <a:off x="1324078" y="2117407"/>
          <a:ext cx="2542250" cy="1078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Weed Whip	</a:t>
          </a:r>
        </a:p>
      </dsp:txBody>
      <dsp:txXfrm>
        <a:off x="1324078" y="2117407"/>
        <a:ext cx="2542250" cy="1078530"/>
      </dsp:txXfrm>
    </dsp:sp>
    <dsp:sp modelId="{25A4465C-75D8-4E65-AB48-650D75A8E895}">
      <dsp:nvSpPr>
        <dsp:cNvPr id="0" name=""/>
        <dsp:cNvSpPr/>
      </dsp:nvSpPr>
      <dsp:spPr>
        <a:xfrm>
          <a:off x="4309296" y="2117407"/>
          <a:ext cx="1078530" cy="107853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C68AB7-3A0D-4301-85AA-36EAD602F386}">
      <dsp:nvSpPr>
        <dsp:cNvPr id="0" name=""/>
        <dsp:cNvSpPr/>
      </dsp:nvSpPr>
      <dsp:spPr>
        <a:xfrm>
          <a:off x="4535787" y="2343898"/>
          <a:ext cx="625547" cy="62554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E4AB46-9499-43BC-8E61-8E0451CA9AA9}">
      <dsp:nvSpPr>
        <dsp:cNvPr id="0" name=""/>
        <dsp:cNvSpPr/>
      </dsp:nvSpPr>
      <dsp:spPr>
        <a:xfrm>
          <a:off x="5618940" y="2117407"/>
          <a:ext cx="2542250" cy="1078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Pick Up Trash</a:t>
          </a:r>
        </a:p>
      </dsp:txBody>
      <dsp:txXfrm>
        <a:off x="5618940" y="2117407"/>
        <a:ext cx="2542250" cy="1078530"/>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5488D-D882-4245-8759-9C18725CE0C6}">
      <dsp:nvSpPr>
        <dsp:cNvPr id="0" name=""/>
        <dsp:cNvSpPr/>
      </dsp:nvSpPr>
      <dsp:spPr>
        <a:xfrm>
          <a:off x="709509" y="160539"/>
          <a:ext cx="2093062" cy="20930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D6E377-EAE1-44B5-8EEA-E3A0C1A9F787}">
      <dsp:nvSpPr>
        <dsp:cNvPr id="0" name=""/>
        <dsp:cNvSpPr/>
      </dsp:nvSpPr>
      <dsp:spPr>
        <a:xfrm>
          <a:off x="1155571" y="606602"/>
          <a:ext cx="1200937" cy="12009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0C2B39-208F-4413-A640-68FD7AF57D02}">
      <dsp:nvSpPr>
        <dsp:cNvPr id="0" name=""/>
        <dsp:cNvSpPr/>
      </dsp:nvSpPr>
      <dsp:spPr>
        <a:xfrm>
          <a:off x="40415" y="2905540"/>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Any person volunteering must have an approved form.</a:t>
          </a:r>
        </a:p>
      </dsp:txBody>
      <dsp:txXfrm>
        <a:off x="40415" y="2905540"/>
        <a:ext cx="3431250" cy="720000"/>
      </dsp:txXfrm>
    </dsp:sp>
    <dsp:sp modelId="{93DD901C-13FC-45E2-9631-169BBDF59B27}">
      <dsp:nvSpPr>
        <dsp:cNvPr id="0" name=""/>
        <dsp:cNvSpPr/>
      </dsp:nvSpPr>
      <dsp:spPr>
        <a:xfrm>
          <a:off x="4741228" y="160539"/>
          <a:ext cx="2093062" cy="20930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A8C258-EA54-4163-8360-81872F904FF5}">
      <dsp:nvSpPr>
        <dsp:cNvPr id="0" name=""/>
        <dsp:cNvSpPr/>
      </dsp:nvSpPr>
      <dsp:spPr>
        <a:xfrm>
          <a:off x="5187290" y="606602"/>
          <a:ext cx="1200937" cy="1200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565E54-6D93-4F71-8885-2669B66A8A00}">
      <dsp:nvSpPr>
        <dsp:cNvPr id="0" name=""/>
        <dsp:cNvSpPr/>
      </dsp:nvSpPr>
      <dsp:spPr>
        <a:xfrm>
          <a:off x="4072134" y="2905540"/>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Can be approved by the Park Manager. </a:t>
          </a:r>
        </a:p>
      </dsp:txBody>
      <dsp:txXfrm>
        <a:off x="4072134" y="2905540"/>
        <a:ext cx="3431250" cy="720000"/>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ADEF8-B5F7-4AE6-BDEA-6ACC8D2DFEBE}">
      <dsp:nvSpPr>
        <dsp:cNvPr id="0" name=""/>
        <dsp:cNvSpPr/>
      </dsp:nvSpPr>
      <dsp:spPr>
        <a:xfrm>
          <a:off x="0" y="615237"/>
          <a:ext cx="7543800" cy="113582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F30D96-13F3-4386-A67C-048B6BE5B574}">
      <dsp:nvSpPr>
        <dsp:cNvPr id="0" name=""/>
        <dsp:cNvSpPr/>
      </dsp:nvSpPr>
      <dsp:spPr>
        <a:xfrm>
          <a:off x="343586" y="870798"/>
          <a:ext cx="624703" cy="6247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90499A-6D46-4262-98B5-AB6933798C44}">
      <dsp:nvSpPr>
        <dsp:cNvPr id="0" name=""/>
        <dsp:cNvSpPr/>
      </dsp:nvSpPr>
      <dsp:spPr>
        <a:xfrm>
          <a:off x="1311876" y="615237"/>
          <a:ext cx="6231923" cy="1135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208" tIns="120208" rIns="120208" bIns="120208"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Brower Park and School Section Lake Veteran’s Park are equipped with an Art Barn for children’s activities.  </a:t>
          </a:r>
        </a:p>
      </dsp:txBody>
      <dsp:txXfrm>
        <a:off x="1311876" y="615237"/>
        <a:ext cx="6231923" cy="1135824"/>
      </dsp:txXfrm>
    </dsp:sp>
    <dsp:sp modelId="{2897536B-19CC-475F-814F-7791F510EDA1}">
      <dsp:nvSpPr>
        <dsp:cNvPr id="0" name=""/>
        <dsp:cNvSpPr/>
      </dsp:nvSpPr>
      <dsp:spPr>
        <a:xfrm>
          <a:off x="0" y="2035018"/>
          <a:ext cx="7543800" cy="113582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AB9B5F-33CC-4FEC-931A-35B99AB00F34}">
      <dsp:nvSpPr>
        <dsp:cNvPr id="0" name=""/>
        <dsp:cNvSpPr/>
      </dsp:nvSpPr>
      <dsp:spPr>
        <a:xfrm>
          <a:off x="343586" y="2290578"/>
          <a:ext cx="624703" cy="6247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0FD760-3249-44BF-88EB-C81E6F535950}">
      <dsp:nvSpPr>
        <dsp:cNvPr id="0" name=""/>
        <dsp:cNvSpPr/>
      </dsp:nvSpPr>
      <dsp:spPr>
        <a:xfrm>
          <a:off x="1311876" y="2035018"/>
          <a:ext cx="6231923" cy="1135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208" tIns="120208" rIns="120208" bIns="120208"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Activities should be posted throughout the park to notify guests.  </a:t>
          </a:r>
        </a:p>
      </dsp:txBody>
      <dsp:txXfrm>
        <a:off x="1311876" y="2035018"/>
        <a:ext cx="6231923" cy="1135824"/>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C9C10-EF56-4850-AA9C-BA0921F472DB}">
      <dsp:nvSpPr>
        <dsp:cNvPr id="0" name=""/>
        <dsp:cNvSpPr/>
      </dsp:nvSpPr>
      <dsp:spPr>
        <a:xfrm>
          <a:off x="189018" y="1761403"/>
          <a:ext cx="1146398" cy="114639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4DFE51-26CE-41A1-AE84-E1B7A7C834D7}">
      <dsp:nvSpPr>
        <dsp:cNvPr id="0" name=""/>
        <dsp:cNvSpPr/>
      </dsp:nvSpPr>
      <dsp:spPr>
        <a:xfrm>
          <a:off x="429762" y="2002146"/>
          <a:ext cx="664911" cy="6649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9DD5FA-910E-4E51-B9C6-4E8FF6747A4A}">
      <dsp:nvSpPr>
        <dsp:cNvPr id="0" name=""/>
        <dsp:cNvSpPr/>
      </dsp:nvSpPr>
      <dsp:spPr>
        <a:xfrm>
          <a:off x="1581073" y="1761403"/>
          <a:ext cx="2702224" cy="1146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Brower and School Section have a license to show motion pictures.</a:t>
          </a:r>
        </a:p>
      </dsp:txBody>
      <dsp:txXfrm>
        <a:off x="1581073" y="1761403"/>
        <a:ext cx="2702224" cy="1146398"/>
      </dsp:txXfrm>
    </dsp:sp>
    <dsp:sp modelId="{F0530EAB-805E-4FA0-ABE1-FAEA8E6254B0}">
      <dsp:nvSpPr>
        <dsp:cNvPr id="0" name=""/>
        <dsp:cNvSpPr/>
      </dsp:nvSpPr>
      <dsp:spPr>
        <a:xfrm>
          <a:off x="4754140" y="1761403"/>
          <a:ext cx="1146398" cy="114639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A55474-0DDB-4E9C-8364-ABE796D2A03F}">
      <dsp:nvSpPr>
        <dsp:cNvPr id="0" name=""/>
        <dsp:cNvSpPr/>
      </dsp:nvSpPr>
      <dsp:spPr>
        <a:xfrm>
          <a:off x="4994884" y="2002146"/>
          <a:ext cx="664911" cy="6649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DFDD6C-AEE7-4208-8572-0CDE001A042A}">
      <dsp:nvSpPr>
        <dsp:cNvPr id="0" name=""/>
        <dsp:cNvSpPr/>
      </dsp:nvSpPr>
      <dsp:spPr>
        <a:xfrm>
          <a:off x="6146195" y="1761403"/>
          <a:ext cx="2702224" cy="1146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G-Rated movies may be shown with no prior notice.  A movie night which is promoted in the park ahead of time may show PG-Rated movies.  </a:t>
          </a:r>
        </a:p>
      </dsp:txBody>
      <dsp:txXfrm>
        <a:off x="6146195" y="1761403"/>
        <a:ext cx="2702224" cy="1146398"/>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26D18-FB46-4732-9290-995CF192EE59}">
      <dsp:nvSpPr>
        <dsp:cNvPr id="0" name=""/>
        <dsp:cNvSpPr/>
      </dsp:nvSpPr>
      <dsp:spPr>
        <a:xfrm>
          <a:off x="0" y="1539"/>
          <a:ext cx="8534400" cy="7804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4BD4CE-4358-4FBA-9C76-EAFD20183D34}">
      <dsp:nvSpPr>
        <dsp:cNvPr id="0" name=""/>
        <dsp:cNvSpPr/>
      </dsp:nvSpPr>
      <dsp:spPr>
        <a:xfrm>
          <a:off x="236071" y="177130"/>
          <a:ext cx="429220" cy="4292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B8D308-74D8-49CD-A423-406C7B130A2D}">
      <dsp:nvSpPr>
        <dsp:cNvPr id="0" name=""/>
        <dsp:cNvSpPr/>
      </dsp:nvSpPr>
      <dsp:spPr>
        <a:xfrm>
          <a:off x="901364" y="1539"/>
          <a:ext cx="7633035" cy="78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93" tIns="82593" rIns="82593" bIns="82593" numCol="1" spcCol="1270" anchor="ctr" anchorCtr="0">
          <a:noAutofit/>
        </a:bodyPr>
        <a:lstStyle/>
        <a:p>
          <a:pPr marL="0" lvl="0" indent="0" algn="l" defTabSz="844550">
            <a:lnSpc>
              <a:spcPct val="100000"/>
            </a:lnSpc>
            <a:spcBef>
              <a:spcPct val="0"/>
            </a:spcBef>
            <a:spcAft>
              <a:spcPct val="35000"/>
            </a:spcAft>
            <a:buNone/>
          </a:pPr>
          <a:r>
            <a:rPr lang="en-US" sz="1900" kern="1200"/>
            <a:t>Create labeled bins for pop can donations in the park</a:t>
          </a:r>
        </a:p>
      </dsp:txBody>
      <dsp:txXfrm>
        <a:off x="901364" y="1539"/>
        <a:ext cx="7633035" cy="780401"/>
      </dsp:txXfrm>
    </dsp:sp>
    <dsp:sp modelId="{60D459B6-7F1B-4D17-8A9C-A76DB9125BDB}">
      <dsp:nvSpPr>
        <dsp:cNvPr id="0" name=""/>
        <dsp:cNvSpPr/>
      </dsp:nvSpPr>
      <dsp:spPr>
        <a:xfrm>
          <a:off x="0" y="977042"/>
          <a:ext cx="8534400" cy="7804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3B05B-3BB5-44B0-ABAC-7B13F90C265E}">
      <dsp:nvSpPr>
        <dsp:cNvPr id="0" name=""/>
        <dsp:cNvSpPr/>
      </dsp:nvSpPr>
      <dsp:spPr>
        <a:xfrm>
          <a:off x="236071" y="1152632"/>
          <a:ext cx="429220" cy="4292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019800-63F7-4658-AEED-92E8BCEA554D}">
      <dsp:nvSpPr>
        <dsp:cNvPr id="0" name=""/>
        <dsp:cNvSpPr/>
      </dsp:nvSpPr>
      <dsp:spPr>
        <a:xfrm>
          <a:off x="901364" y="977042"/>
          <a:ext cx="7633035" cy="78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93" tIns="82593" rIns="82593" bIns="82593" numCol="1" spcCol="1270" anchor="ctr" anchorCtr="0">
          <a:noAutofit/>
        </a:bodyPr>
        <a:lstStyle/>
        <a:p>
          <a:pPr marL="0" lvl="0" indent="0" algn="l" defTabSz="844550">
            <a:lnSpc>
              <a:spcPct val="100000"/>
            </a:lnSpc>
            <a:spcBef>
              <a:spcPct val="0"/>
            </a:spcBef>
            <a:spcAft>
              <a:spcPct val="35000"/>
            </a:spcAft>
            <a:buNone/>
          </a:pPr>
          <a:r>
            <a:rPr lang="en-US" sz="1900" kern="1200" dirty="0"/>
            <a:t>Any pop cans collected by the parks can be taken to the store and turned in for the deposit.  </a:t>
          </a:r>
        </a:p>
      </dsp:txBody>
      <dsp:txXfrm>
        <a:off x="901364" y="977042"/>
        <a:ext cx="7633035" cy="780401"/>
      </dsp:txXfrm>
    </dsp:sp>
    <dsp:sp modelId="{A51312C8-BD01-47AD-8966-055F2B77F41F}">
      <dsp:nvSpPr>
        <dsp:cNvPr id="0" name=""/>
        <dsp:cNvSpPr/>
      </dsp:nvSpPr>
      <dsp:spPr>
        <a:xfrm>
          <a:off x="0" y="1952544"/>
          <a:ext cx="8534400" cy="7804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744C7C-A9B5-4707-A08F-DBCC9EDEF189}">
      <dsp:nvSpPr>
        <dsp:cNvPr id="0" name=""/>
        <dsp:cNvSpPr/>
      </dsp:nvSpPr>
      <dsp:spPr>
        <a:xfrm>
          <a:off x="236071" y="2128134"/>
          <a:ext cx="429220" cy="4292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2CFF13-5767-4DB4-B0D1-65B1E5F2A245}">
      <dsp:nvSpPr>
        <dsp:cNvPr id="0" name=""/>
        <dsp:cNvSpPr/>
      </dsp:nvSpPr>
      <dsp:spPr>
        <a:xfrm>
          <a:off x="901364" y="1952544"/>
          <a:ext cx="7633035" cy="78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93" tIns="82593" rIns="82593" bIns="82593" numCol="1" spcCol="1270" anchor="ctr" anchorCtr="0">
          <a:noAutofit/>
        </a:bodyPr>
        <a:lstStyle/>
        <a:p>
          <a:pPr marL="0" lvl="0" indent="0" algn="l" defTabSz="844550">
            <a:lnSpc>
              <a:spcPct val="100000"/>
            </a:lnSpc>
            <a:spcBef>
              <a:spcPct val="0"/>
            </a:spcBef>
            <a:spcAft>
              <a:spcPct val="35000"/>
            </a:spcAft>
            <a:buNone/>
          </a:pPr>
          <a:r>
            <a:rPr lang="en-US" sz="1900" kern="1200"/>
            <a:t>Money may be used to purchase supplies for children’s activities.  </a:t>
          </a:r>
        </a:p>
      </dsp:txBody>
      <dsp:txXfrm>
        <a:off x="901364" y="1952544"/>
        <a:ext cx="7633035" cy="780401"/>
      </dsp:txXfrm>
    </dsp:sp>
    <dsp:sp modelId="{75C17F0B-F29B-47D4-9975-4DB4741D8EC7}">
      <dsp:nvSpPr>
        <dsp:cNvPr id="0" name=""/>
        <dsp:cNvSpPr/>
      </dsp:nvSpPr>
      <dsp:spPr>
        <a:xfrm>
          <a:off x="0" y="2928046"/>
          <a:ext cx="8534400" cy="7804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36BBEE-2DF4-4A98-82DF-7EC4E77924E7}">
      <dsp:nvSpPr>
        <dsp:cNvPr id="0" name=""/>
        <dsp:cNvSpPr/>
      </dsp:nvSpPr>
      <dsp:spPr>
        <a:xfrm>
          <a:off x="236071" y="3103636"/>
          <a:ext cx="429220" cy="4292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074322-2254-42B7-824F-E03AA22845CE}">
      <dsp:nvSpPr>
        <dsp:cNvPr id="0" name=""/>
        <dsp:cNvSpPr/>
      </dsp:nvSpPr>
      <dsp:spPr>
        <a:xfrm>
          <a:off x="901364" y="2928046"/>
          <a:ext cx="7633035" cy="78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93" tIns="82593" rIns="82593" bIns="82593" numCol="1" spcCol="1270" anchor="ctr" anchorCtr="0">
          <a:noAutofit/>
        </a:bodyPr>
        <a:lstStyle/>
        <a:p>
          <a:pPr marL="0" lvl="0" indent="0" algn="l" defTabSz="844550">
            <a:lnSpc>
              <a:spcPct val="100000"/>
            </a:lnSpc>
            <a:spcBef>
              <a:spcPct val="0"/>
            </a:spcBef>
            <a:spcAft>
              <a:spcPct val="35000"/>
            </a:spcAft>
            <a:buNone/>
          </a:pPr>
          <a:r>
            <a:rPr lang="en-US" sz="1900" kern="1200"/>
            <a:t>Receipts should be turned  in to the administrative office with weekly paperwork.</a:t>
          </a:r>
        </a:p>
      </dsp:txBody>
      <dsp:txXfrm>
        <a:off x="901364" y="2928046"/>
        <a:ext cx="7633035" cy="780401"/>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91B8A-2885-42F2-AB93-48563D0EC84E}">
      <dsp:nvSpPr>
        <dsp:cNvPr id="0" name=""/>
        <dsp:cNvSpPr/>
      </dsp:nvSpPr>
      <dsp:spPr>
        <a:xfrm>
          <a:off x="0" y="2096"/>
          <a:ext cx="5182791" cy="1062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278A12-ED75-46B3-AB58-BF2DF85B7BDC}">
      <dsp:nvSpPr>
        <dsp:cNvPr id="0" name=""/>
        <dsp:cNvSpPr/>
      </dsp:nvSpPr>
      <dsp:spPr>
        <a:xfrm>
          <a:off x="321428" y="241175"/>
          <a:ext cx="584416" cy="5844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0A8475-AEEA-4DF9-9F06-8A579788B157}">
      <dsp:nvSpPr>
        <dsp:cNvPr id="0" name=""/>
        <dsp:cNvSpPr/>
      </dsp:nvSpPr>
      <dsp:spPr>
        <a:xfrm>
          <a:off x="1227274" y="2096"/>
          <a:ext cx="3955516"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622300">
            <a:lnSpc>
              <a:spcPct val="100000"/>
            </a:lnSpc>
            <a:spcBef>
              <a:spcPct val="0"/>
            </a:spcBef>
            <a:spcAft>
              <a:spcPct val="35000"/>
            </a:spcAft>
            <a:buNone/>
          </a:pPr>
          <a:r>
            <a:rPr lang="en-US" sz="1400" kern="1200"/>
            <a:t>Pop cans must be returned by a park staff member during work hours, using a park vehicle. </a:t>
          </a:r>
        </a:p>
      </dsp:txBody>
      <dsp:txXfrm>
        <a:off x="1227274" y="2096"/>
        <a:ext cx="3955516" cy="1062575"/>
      </dsp:txXfrm>
    </dsp:sp>
    <dsp:sp modelId="{AB97CC81-D2EC-4326-8252-A6825A1B04D6}">
      <dsp:nvSpPr>
        <dsp:cNvPr id="0" name=""/>
        <dsp:cNvSpPr/>
      </dsp:nvSpPr>
      <dsp:spPr>
        <a:xfrm>
          <a:off x="0" y="1330315"/>
          <a:ext cx="5182791" cy="1062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E6335F-F5B5-4A72-9A3D-71B8820E3669}">
      <dsp:nvSpPr>
        <dsp:cNvPr id="0" name=""/>
        <dsp:cNvSpPr/>
      </dsp:nvSpPr>
      <dsp:spPr>
        <a:xfrm>
          <a:off x="321428" y="1569394"/>
          <a:ext cx="584416" cy="5844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670C76-B1C7-4486-9BB5-05C01309FDC6}">
      <dsp:nvSpPr>
        <dsp:cNvPr id="0" name=""/>
        <dsp:cNvSpPr/>
      </dsp:nvSpPr>
      <dsp:spPr>
        <a:xfrm>
          <a:off x="1227274" y="1330315"/>
          <a:ext cx="3955516"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622300">
            <a:lnSpc>
              <a:spcPct val="100000"/>
            </a:lnSpc>
            <a:spcBef>
              <a:spcPct val="0"/>
            </a:spcBef>
            <a:spcAft>
              <a:spcPct val="35000"/>
            </a:spcAft>
            <a:buNone/>
          </a:pPr>
          <a:r>
            <a:rPr lang="en-US" sz="1400" kern="1200" dirty="0"/>
            <a:t>The returning of cans and purchasing of supplies must occur in the same trip, and should show up on the same receipt in one transaction.  </a:t>
          </a:r>
        </a:p>
      </dsp:txBody>
      <dsp:txXfrm>
        <a:off x="1227274" y="1330315"/>
        <a:ext cx="3955516" cy="1062575"/>
      </dsp:txXfrm>
    </dsp:sp>
    <dsp:sp modelId="{F0C50E40-15BD-4E8C-8808-BB246C0B6328}">
      <dsp:nvSpPr>
        <dsp:cNvPr id="0" name=""/>
        <dsp:cNvSpPr/>
      </dsp:nvSpPr>
      <dsp:spPr>
        <a:xfrm>
          <a:off x="0" y="2658534"/>
          <a:ext cx="5182791" cy="1062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62BA77-07E4-4DCB-AAAF-840156A776A1}">
      <dsp:nvSpPr>
        <dsp:cNvPr id="0" name=""/>
        <dsp:cNvSpPr/>
      </dsp:nvSpPr>
      <dsp:spPr>
        <a:xfrm>
          <a:off x="321428" y="2897613"/>
          <a:ext cx="584416" cy="5844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FCA6A1-1411-4526-8479-9FCD28626515}">
      <dsp:nvSpPr>
        <dsp:cNvPr id="0" name=""/>
        <dsp:cNvSpPr/>
      </dsp:nvSpPr>
      <dsp:spPr>
        <a:xfrm>
          <a:off x="1227274" y="2658534"/>
          <a:ext cx="3955516"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622300">
            <a:lnSpc>
              <a:spcPct val="100000"/>
            </a:lnSpc>
            <a:spcBef>
              <a:spcPct val="0"/>
            </a:spcBef>
            <a:spcAft>
              <a:spcPct val="35000"/>
            </a:spcAft>
            <a:buNone/>
          </a:pPr>
          <a:r>
            <a:rPr lang="en-US" sz="1400" kern="1200" dirty="0"/>
            <a:t>The receipts for the supplies and any remaining money must be turned in to the park office after each trip.</a:t>
          </a:r>
        </a:p>
      </dsp:txBody>
      <dsp:txXfrm>
        <a:off x="1227274" y="2658534"/>
        <a:ext cx="3955516" cy="1062575"/>
      </dsp:txXfrm>
    </dsp:sp>
    <dsp:sp modelId="{66076D05-71C8-44D4-B824-600ACC2553CA}">
      <dsp:nvSpPr>
        <dsp:cNvPr id="0" name=""/>
        <dsp:cNvSpPr/>
      </dsp:nvSpPr>
      <dsp:spPr>
        <a:xfrm>
          <a:off x="0" y="3986753"/>
          <a:ext cx="5182791" cy="1062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38DAA-BC10-4160-8F7C-F40D47E0CA6C}">
      <dsp:nvSpPr>
        <dsp:cNvPr id="0" name=""/>
        <dsp:cNvSpPr/>
      </dsp:nvSpPr>
      <dsp:spPr>
        <a:xfrm>
          <a:off x="321428" y="4225832"/>
          <a:ext cx="584416" cy="58441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F06C03-8FBB-4504-A9B8-2E92F0239F7C}">
      <dsp:nvSpPr>
        <dsp:cNvPr id="0" name=""/>
        <dsp:cNvSpPr/>
      </dsp:nvSpPr>
      <dsp:spPr>
        <a:xfrm>
          <a:off x="1227274" y="3986753"/>
          <a:ext cx="3955516"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622300">
            <a:lnSpc>
              <a:spcPct val="100000"/>
            </a:lnSpc>
            <a:spcBef>
              <a:spcPct val="0"/>
            </a:spcBef>
            <a:spcAft>
              <a:spcPct val="35000"/>
            </a:spcAft>
            <a:buNone/>
          </a:pPr>
          <a:r>
            <a:rPr lang="en-US" sz="1400" kern="1200" dirty="0"/>
            <a:t>All receipts must be turned in to Admin at the end of the year.</a:t>
          </a:r>
        </a:p>
      </dsp:txBody>
      <dsp:txXfrm>
        <a:off x="1227274" y="3986753"/>
        <a:ext cx="3955516" cy="1062575"/>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E4E3F-D615-42A3-A7C1-32D1C934E093}">
      <dsp:nvSpPr>
        <dsp:cNvPr id="0" name=""/>
        <dsp:cNvSpPr/>
      </dsp:nvSpPr>
      <dsp:spPr>
        <a:xfrm>
          <a:off x="1016099" y="1024955"/>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C5A3C0-804A-464C-A2DA-03D16A32AB07}">
      <dsp:nvSpPr>
        <dsp:cNvPr id="0" name=""/>
        <dsp:cNvSpPr/>
      </dsp:nvSpPr>
      <dsp:spPr>
        <a:xfrm>
          <a:off x="1484099" y="1492956"/>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16B4EF-B0DA-4DFC-9515-09AADDED75A3}">
      <dsp:nvSpPr>
        <dsp:cNvPr id="0" name=""/>
        <dsp:cNvSpPr/>
      </dsp:nvSpPr>
      <dsp:spPr>
        <a:xfrm>
          <a:off x="314099" y="3904956"/>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Park employees must not request donations from community businesses for special events and prizes.  </a:t>
          </a:r>
        </a:p>
      </dsp:txBody>
      <dsp:txXfrm>
        <a:off x="314099" y="3904956"/>
        <a:ext cx="3600000" cy="720000"/>
      </dsp:txXfrm>
    </dsp:sp>
    <dsp:sp modelId="{5D0C3BF7-1E52-4543-88EC-E03CEC2637E9}">
      <dsp:nvSpPr>
        <dsp:cNvPr id="0" name=""/>
        <dsp:cNvSpPr/>
      </dsp:nvSpPr>
      <dsp:spPr>
        <a:xfrm>
          <a:off x="5246100" y="1024955"/>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C9BB5E-A30B-4775-9F60-F34FB9EA250D}">
      <dsp:nvSpPr>
        <dsp:cNvPr id="0" name=""/>
        <dsp:cNvSpPr/>
      </dsp:nvSpPr>
      <dsp:spPr>
        <a:xfrm>
          <a:off x="5714100" y="1492956"/>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F7EA7A-A67E-4389-854B-07FF04839B5B}">
      <dsp:nvSpPr>
        <dsp:cNvPr id="0" name=""/>
        <dsp:cNvSpPr/>
      </dsp:nvSpPr>
      <dsp:spPr>
        <a:xfrm>
          <a:off x="4544100" y="3904956"/>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These items should be purchased with the pop can money.  </a:t>
          </a:r>
        </a:p>
      </dsp:txBody>
      <dsp:txXfrm>
        <a:off x="4544100" y="3904956"/>
        <a:ext cx="3600000" cy="720000"/>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8FB82-61E7-41E4-AEB3-27D66B4EF1DC}">
      <dsp:nvSpPr>
        <dsp:cNvPr id="0" name=""/>
        <dsp:cNvSpPr/>
      </dsp:nvSpPr>
      <dsp:spPr>
        <a:xfrm>
          <a:off x="749317" y="897969"/>
          <a:ext cx="971544" cy="9715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CB30EC-CA82-4D1B-9ED5-3E9C0E1DFA67}">
      <dsp:nvSpPr>
        <dsp:cNvPr id="0" name=""/>
        <dsp:cNvSpPr/>
      </dsp:nvSpPr>
      <dsp:spPr>
        <a:xfrm>
          <a:off x="155595" y="2168110"/>
          <a:ext cx="21589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Flyers and signs are to be displayed in the parks on our information boards.  </a:t>
          </a:r>
        </a:p>
      </dsp:txBody>
      <dsp:txXfrm>
        <a:off x="155595" y="2168110"/>
        <a:ext cx="2158987" cy="720000"/>
      </dsp:txXfrm>
    </dsp:sp>
    <dsp:sp modelId="{5CB0614D-56AC-4AE5-970F-AC699DD76838}">
      <dsp:nvSpPr>
        <dsp:cNvPr id="0" name=""/>
        <dsp:cNvSpPr/>
      </dsp:nvSpPr>
      <dsp:spPr>
        <a:xfrm>
          <a:off x="3286127" y="897969"/>
          <a:ext cx="971544" cy="9715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0B1563-12B4-4E92-8729-8E6B67B41938}">
      <dsp:nvSpPr>
        <dsp:cNvPr id="0" name=""/>
        <dsp:cNvSpPr/>
      </dsp:nvSpPr>
      <dsp:spPr>
        <a:xfrm>
          <a:off x="2692406" y="2168110"/>
          <a:ext cx="21589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Do not cover the windows of the park offices.</a:t>
          </a:r>
        </a:p>
      </dsp:txBody>
      <dsp:txXfrm>
        <a:off x="2692406" y="2168110"/>
        <a:ext cx="2158987" cy="720000"/>
      </dsp:txXfrm>
    </dsp:sp>
    <dsp:sp modelId="{5F6E3D52-AA8B-48ED-BEAA-37AAA4D16496}">
      <dsp:nvSpPr>
        <dsp:cNvPr id="0" name=""/>
        <dsp:cNvSpPr/>
      </dsp:nvSpPr>
      <dsp:spPr>
        <a:xfrm>
          <a:off x="5822938" y="897969"/>
          <a:ext cx="971544" cy="97154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E9CB0A-6B19-4A60-B12D-96DAEE5F9A79}">
      <dsp:nvSpPr>
        <dsp:cNvPr id="0" name=""/>
        <dsp:cNvSpPr/>
      </dsp:nvSpPr>
      <dsp:spPr>
        <a:xfrm>
          <a:off x="5229216" y="2168110"/>
          <a:ext cx="21589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Only MCP flyers are to be displayed in the parks and offices.</a:t>
          </a:r>
        </a:p>
      </dsp:txBody>
      <dsp:txXfrm>
        <a:off x="5229216" y="2168110"/>
        <a:ext cx="2158987"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008ED-F3FF-4798-9439-750526070716}">
      <dsp:nvSpPr>
        <dsp:cNvPr id="0" name=""/>
        <dsp:cNvSpPr/>
      </dsp:nvSpPr>
      <dsp:spPr>
        <a:xfrm>
          <a:off x="716439" y="1564"/>
          <a:ext cx="2909961" cy="174597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Two night minimum stay required </a:t>
          </a:r>
        </a:p>
      </dsp:txBody>
      <dsp:txXfrm>
        <a:off x="716439" y="1564"/>
        <a:ext cx="2909961" cy="1745977"/>
      </dsp:txXfrm>
    </dsp:sp>
    <dsp:sp modelId="{15E40134-C432-418F-AA25-459D836C27E5}">
      <dsp:nvSpPr>
        <dsp:cNvPr id="0" name=""/>
        <dsp:cNvSpPr/>
      </dsp:nvSpPr>
      <dsp:spPr>
        <a:xfrm>
          <a:off x="3917398" y="1564"/>
          <a:ext cx="2909961" cy="1745977"/>
        </a:xfrm>
        <a:prstGeom prst="rect">
          <a:avLst/>
        </a:prstGeom>
        <a:solidFill>
          <a:schemeClr val="accent5"/>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One night stay available for walk-ins.</a:t>
          </a:r>
        </a:p>
      </dsp:txBody>
      <dsp:txXfrm>
        <a:off x="3917398" y="1564"/>
        <a:ext cx="2909961" cy="1745977"/>
      </dsp:txXfrm>
    </dsp:sp>
    <dsp:sp modelId="{A54E430D-44BE-487E-BFE6-EDBFFB222000}">
      <dsp:nvSpPr>
        <dsp:cNvPr id="0" name=""/>
        <dsp:cNvSpPr/>
      </dsp:nvSpPr>
      <dsp:spPr>
        <a:xfrm>
          <a:off x="2316919" y="2038538"/>
          <a:ext cx="2909961" cy="1745977"/>
        </a:xfrm>
        <a:prstGeom prst="rect">
          <a:avLst/>
        </a:prstGeom>
        <a:solidFill>
          <a:schemeClr val="accent2">
            <a:hueOff val="3285103"/>
            <a:satOff val="46784"/>
            <a:lumOff val="-725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Three night stay required for reservations including a holiday.</a:t>
          </a:r>
        </a:p>
      </dsp:txBody>
      <dsp:txXfrm>
        <a:off x="2316919" y="2038538"/>
        <a:ext cx="2909961" cy="17459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23D51-4052-4AEA-9A15-7F24B08AE54C}">
      <dsp:nvSpPr>
        <dsp:cNvPr id="0" name=""/>
        <dsp:cNvSpPr/>
      </dsp:nvSpPr>
      <dsp:spPr>
        <a:xfrm>
          <a:off x="709509" y="160539"/>
          <a:ext cx="2093062" cy="20930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FADDB0-8354-4881-BBF8-31C7B71B81DA}">
      <dsp:nvSpPr>
        <dsp:cNvPr id="0" name=""/>
        <dsp:cNvSpPr/>
      </dsp:nvSpPr>
      <dsp:spPr>
        <a:xfrm>
          <a:off x="1155571" y="606602"/>
          <a:ext cx="1200937" cy="1200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102EA0-7F6A-4BED-845D-4B07DCD4F66A}">
      <dsp:nvSpPr>
        <dsp:cNvPr id="0" name=""/>
        <dsp:cNvSpPr/>
      </dsp:nvSpPr>
      <dsp:spPr>
        <a:xfrm>
          <a:off x="40415" y="2905540"/>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100% payment is required at time of reservation</a:t>
          </a:r>
        </a:p>
      </dsp:txBody>
      <dsp:txXfrm>
        <a:off x="40415" y="2905540"/>
        <a:ext cx="3431250" cy="720000"/>
      </dsp:txXfrm>
    </dsp:sp>
    <dsp:sp modelId="{3E63C593-ABAA-4344-8D55-16CB8A450A39}">
      <dsp:nvSpPr>
        <dsp:cNvPr id="0" name=""/>
        <dsp:cNvSpPr/>
      </dsp:nvSpPr>
      <dsp:spPr>
        <a:xfrm>
          <a:off x="4741228" y="160539"/>
          <a:ext cx="2093062" cy="20930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49135B-A9DC-473F-8DD5-465393F37CC7}">
      <dsp:nvSpPr>
        <dsp:cNvPr id="0" name=""/>
        <dsp:cNvSpPr/>
      </dsp:nvSpPr>
      <dsp:spPr>
        <a:xfrm>
          <a:off x="5187290" y="606602"/>
          <a:ext cx="1200937" cy="1200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94E34E-6A03-4497-A3D0-987EE93F5E36}">
      <dsp:nvSpPr>
        <dsp:cNvPr id="0" name=""/>
        <dsp:cNvSpPr/>
      </dsp:nvSpPr>
      <dsp:spPr>
        <a:xfrm>
          <a:off x="4072134" y="2905540"/>
          <a:ext cx="343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Payments accepted by credit cards, cash, check or money order.  </a:t>
          </a:r>
        </a:p>
      </dsp:txBody>
      <dsp:txXfrm>
        <a:off x="4072134" y="2905540"/>
        <a:ext cx="343125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7D151-BD8D-4007-B3D3-C2CF7FCCE6E2}">
      <dsp:nvSpPr>
        <dsp:cNvPr id="0" name=""/>
        <dsp:cNvSpPr/>
      </dsp:nvSpPr>
      <dsp:spPr>
        <a:xfrm>
          <a:off x="846306" y="425"/>
          <a:ext cx="863173" cy="86317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4F3749-DFC1-46CB-B6E9-F810DA1568AD}">
      <dsp:nvSpPr>
        <dsp:cNvPr id="0" name=""/>
        <dsp:cNvSpPr/>
      </dsp:nvSpPr>
      <dsp:spPr>
        <a:xfrm>
          <a:off x="1030261" y="184380"/>
          <a:ext cx="495263" cy="4952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25456E-F9F0-4FFC-B479-D3CBD794B480}">
      <dsp:nvSpPr>
        <dsp:cNvPr id="0" name=""/>
        <dsp:cNvSpPr/>
      </dsp:nvSpPr>
      <dsp:spPr>
        <a:xfrm>
          <a:off x="570374" y="1132456"/>
          <a:ext cx="1415039" cy="583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Rate</a:t>
          </a:r>
        </a:p>
      </dsp:txBody>
      <dsp:txXfrm>
        <a:off x="570374" y="1132456"/>
        <a:ext cx="1415039" cy="583703"/>
      </dsp:txXfrm>
    </dsp:sp>
    <dsp:sp modelId="{0BF66949-AAF4-4CB1-B520-C9B685D940F0}">
      <dsp:nvSpPr>
        <dsp:cNvPr id="0" name=""/>
        <dsp:cNvSpPr/>
      </dsp:nvSpPr>
      <dsp:spPr>
        <a:xfrm>
          <a:off x="2508977" y="425"/>
          <a:ext cx="863173" cy="86317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660A15-0655-4A17-B416-74E7B3321044}">
      <dsp:nvSpPr>
        <dsp:cNvPr id="0" name=""/>
        <dsp:cNvSpPr/>
      </dsp:nvSpPr>
      <dsp:spPr>
        <a:xfrm>
          <a:off x="2692932" y="184380"/>
          <a:ext cx="495263" cy="4952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E558E7-6EDA-4A8A-A78C-E77F76416302}">
      <dsp:nvSpPr>
        <dsp:cNvPr id="0" name=""/>
        <dsp:cNvSpPr/>
      </dsp:nvSpPr>
      <dsp:spPr>
        <a:xfrm>
          <a:off x="2233045" y="1132456"/>
          <a:ext cx="1415039" cy="583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Photo of site</a:t>
          </a:r>
        </a:p>
      </dsp:txBody>
      <dsp:txXfrm>
        <a:off x="2233045" y="1132456"/>
        <a:ext cx="1415039" cy="583703"/>
      </dsp:txXfrm>
    </dsp:sp>
    <dsp:sp modelId="{CF866ED0-BBAF-48CD-812C-9D8DCE354F92}">
      <dsp:nvSpPr>
        <dsp:cNvPr id="0" name=""/>
        <dsp:cNvSpPr/>
      </dsp:nvSpPr>
      <dsp:spPr>
        <a:xfrm>
          <a:off x="4171648" y="425"/>
          <a:ext cx="863173" cy="86317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2581DD-56C7-4B97-A64E-3ABFC7675F40}">
      <dsp:nvSpPr>
        <dsp:cNvPr id="0" name=""/>
        <dsp:cNvSpPr/>
      </dsp:nvSpPr>
      <dsp:spPr>
        <a:xfrm>
          <a:off x="4355603" y="184380"/>
          <a:ext cx="495263" cy="4952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6EE802-5445-401B-95DE-30A6C0627359}">
      <dsp:nvSpPr>
        <dsp:cNvPr id="0" name=""/>
        <dsp:cNvSpPr/>
      </dsp:nvSpPr>
      <dsp:spPr>
        <a:xfrm>
          <a:off x="3895715" y="1132456"/>
          <a:ext cx="1415039" cy="583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Sun/Shade</a:t>
          </a:r>
        </a:p>
      </dsp:txBody>
      <dsp:txXfrm>
        <a:off x="3895715" y="1132456"/>
        <a:ext cx="1415039" cy="583703"/>
      </dsp:txXfrm>
    </dsp:sp>
    <dsp:sp modelId="{EC3F4683-2E72-46E6-BBE2-AD1A3186E68E}">
      <dsp:nvSpPr>
        <dsp:cNvPr id="0" name=""/>
        <dsp:cNvSpPr/>
      </dsp:nvSpPr>
      <dsp:spPr>
        <a:xfrm>
          <a:off x="5834319" y="425"/>
          <a:ext cx="863173" cy="86317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98B1C9-4B39-4BDD-BC8F-778AE9AB39E9}">
      <dsp:nvSpPr>
        <dsp:cNvPr id="0" name=""/>
        <dsp:cNvSpPr/>
      </dsp:nvSpPr>
      <dsp:spPr>
        <a:xfrm>
          <a:off x="6018274" y="184380"/>
          <a:ext cx="495263" cy="4952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0E6DBF-2167-4A1D-83EE-62A3A35D3DDE}">
      <dsp:nvSpPr>
        <dsp:cNvPr id="0" name=""/>
        <dsp:cNvSpPr/>
      </dsp:nvSpPr>
      <dsp:spPr>
        <a:xfrm>
          <a:off x="5558386" y="1132456"/>
          <a:ext cx="1415039" cy="583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Dimensions of Site </a:t>
          </a:r>
        </a:p>
      </dsp:txBody>
      <dsp:txXfrm>
        <a:off x="5558386" y="1132456"/>
        <a:ext cx="1415039" cy="583703"/>
      </dsp:txXfrm>
    </dsp:sp>
    <dsp:sp modelId="{2F531501-97FA-43A1-B7D7-ED5D92070E50}">
      <dsp:nvSpPr>
        <dsp:cNvPr id="0" name=""/>
        <dsp:cNvSpPr/>
      </dsp:nvSpPr>
      <dsp:spPr>
        <a:xfrm>
          <a:off x="2508977" y="2069919"/>
          <a:ext cx="863173" cy="86317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7340C5-48E2-456A-9CBB-881C061481E3}">
      <dsp:nvSpPr>
        <dsp:cNvPr id="0" name=""/>
        <dsp:cNvSpPr/>
      </dsp:nvSpPr>
      <dsp:spPr>
        <a:xfrm>
          <a:off x="2692932" y="2253874"/>
          <a:ext cx="495263" cy="49526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99DE76-F451-494A-944F-874CD7B55C2D}">
      <dsp:nvSpPr>
        <dsp:cNvPr id="0" name=""/>
        <dsp:cNvSpPr/>
      </dsp:nvSpPr>
      <dsp:spPr>
        <a:xfrm>
          <a:off x="1863224" y="3201951"/>
          <a:ext cx="2154679" cy="583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Recommended type and size of camping unit</a:t>
          </a:r>
        </a:p>
      </dsp:txBody>
      <dsp:txXfrm>
        <a:off x="1863224" y="3201951"/>
        <a:ext cx="2154679" cy="583703"/>
      </dsp:txXfrm>
    </dsp:sp>
    <dsp:sp modelId="{B6432792-1E3E-48FB-9646-C0B4203807D0}">
      <dsp:nvSpPr>
        <dsp:cNvPr id="0" name=""/>
        <dsp:cNvSpPr/>
      </dsp:nvSpPr>
      <dsp:spPr>
        <a:xfrm>
          <a:off x="4541468" y="2069919"/>
          <a:ext cx="863173" cy="86317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29BABF-D905-4F70-A4D3-BB0579F807A6}">
      <dsp:nvSpPr>
        <dsp:cNvPr id="0" name=""/>
        <dsp:cNvSpPr/>
      </dsp:nvSpPr>
      <dsp:spPr>
        <a:xfrm>
          <a:off x="4725424" y="2253874"/>
          <a:ext cx="495263" cy="49526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94C643-0BBF-4C07-ABEF-557BC73EC3DD}">
      <dsp:nvSpPr>
        <dsp:cNvPr id="0" name=""/>
        <dsp:cNvSpPr/>
      </dsp:nvSpPr>
      <dsp:spPr>
        <a:xfrm>
          <a:off x="4265536" y="3201951"/>
          <a:ext cx="1415039" cy="583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Seepage Pit</a:t>
          </a:r>
        </a:p>
      </dsp:txBody>
      <dsp:txXfrm>
        <a:off x="4265536" y="3201951"/>
        <a:ext cx="1415039" cy="58370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9.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CD55EDB-8704-4A75-AA8C-CFC4CADC284F}" type="datetimeFigureOut">
              <a:rPr lang="en-US" smtClean="0"/>
              <a:t>7/20/2021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FA871DD-6D47-45E5-8E87-18E0C95B991B}" type="slidenum">
              <a:rPr lang="en-US" smtClean="0"/>
              <a:t>‹#›</a:t>
            </a:fld>
            <a:endParaRPr lang="en-US" dirty="0"/>
          </a:p>
        </p:txBody>
      </p:sp>
    </p:spTree>
    <p:extLst>
      <p:ext uri="{BB962C8B-B14F-4D97-AF65-F5344CB8AC3E}">
        <p14:creationId xmlns:p14="http://schemas.microsoft.com/office/powerpoint/2010/main" val="382518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secure.itinio.com/mecosta/"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Mecosta-County-Park-Commission-177751824666/?ref=aymt_homepage_pane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a:t>
            </a:fld>
            <a:endParaRPr lang="en-US" dirty="0"/>
          </a:p>
        </p:txBody>
      </p:sp>
    </p:spTree>
    <p:extLst>
      <p:ext uri="{BB962C8B-B14F-4D97-AF65-F5344CB8AC3E}">
        <p14:creationId xmlns:p14="http://schemas.microsoft.com/office/powerpoint/2010/main" val="4041462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12</a:t>
            </a:fld>
            <a:endParaRPr lang="en-US" dirty="0"/>
          </a:p>
        </p:txBody>
      </p:sp>
    </p:spTree>
    <p:extLst>
      <p:ext uri="{BB962C8B-B14F-4D97-AF65-F5344CB8AC3E}">
        <p14:creationId xmlns:p14="http://schemas.microsoft.com/office/powerpoint/2010/main" val="32518085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5548" lvl="1" indent="-571500">
              <a:buFont typeface="Wingdings" panose="05000000000000000000" pitchFamily="2" charset="2"/>
              <a:buChar char="Ø"/>
            </a:pPr>
            <a:r>
              <a:rPr lang="en-US" sz="2200" dirty="0"/>
              <a:t>Fee is now per campsite</a:t>
            </a:r>
          </a:p>
          <a:p>
            <a:pPr marL="955548" lvl="1" indent="-571500">
              <a:buFont typeface="Wingdings" panose="05000000000000000000" pitchFamily="2" charset="2"/>
              <a:buChar char="Ø"/>
            </a:pPr>
            <a:r>
              <a:rPr lang="en-US" sz="2200" dirty="0"/>
              <a:t>$5.00 Reservation Fee always non-refundable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 refund will be given for a cancellation on/after the scheduled date of arrival.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Reservations canceled on the same day they are created will be assessed the $5 reservation fee. </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120</a:t>
            </a:fld>
            <a:endParaRPr lang="en-US" dirty="0"/>
          </a:p>
        </p:txBody>
      </p:sp>
    </p:spTree>
    <p:extLst>
      <p:ext uri="{BB962C8B-B14F-4D97-AF65-F5344CB8AC3E}">
        <p14:creationId xmlns:p14="http://schemas.microsoft.com/office/powerpoint/2010/main" val="23815057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5548" lvl="1" indent="-571500">
              <a:buFont typeface="Wingdings" panose="05000000000000000000" pitchFamily="2" charset="2"/>
              <a:buChar char="Ø"/>
            </a:pPr>
            <a:r>
              <a:rPr lang="en-US" sz="2200" dirty="0"/>
              <a:t>Fee is now per campsite</a:t>
            </a:r>
          </a:p>
          <a:p>
            <a:pPr marL="955548" lvl="1" indent="-571500">
              <a:buFont typeface="Wingdings" panose="05000000000000000000" pitchFamily="2" charset="2"/>
              <a:buChar char="Ø"/>
            </a:pPr>
            <a:r>
              <a:rPr lang="en-US" sz="2200" dirty="0"/>
              <a:t>$5.00 Reservation Fee always non-refundable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 refund will be given for a cancellation on/after the scheduled date of arrival.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Reservations canceled on the same day they are created will be assessed the $5 reservation fee. </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121</a:t>
            </a:fld>
            <a:endParaRPr lang="en-US" dirty="0"/>
          </a:p>
        </p:txBody>
      </p:sp>
    </p:spTree>
    <p:extLst>
      <p:ext uri="{BB962C8B-B14F-4D97-AF65-F5344CB8AC3E}">
        <p14:creationId xmlns:p14="http://schemas.microsoft.com/office/powerpoint/2010/main" val="41298654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5548" lvl="1" indent="-571500">
              <a:buFont typeface="Wingdings" panose="05000000000000000000" pitchFamily="2" charset="2"/>
              <a:buChar char="Ø"/>
            </a:pPr>
            <a:r>
              <a:rPr lang="en-US" sz="2200" dirty="0"/>
              <a:t>Fee is now per campsite</a:t>
            </a:r>
          </a:p>
          <a:p>
            <a:pPr marL="955548" lvl="1" indent="-571500">
              <a:buFont typeface="Wingdings" panose="05000000000000000000" pitchFamily="2" charset="2"/>
              <a:buChar char="Ø"/>
            </a:pPr>
            <a:r>
              <a:rPr lang="en-US" sz="2200" dirty="0"/>
              <a:t>$5.00 Reservation Fee always non-refundable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 refund will be given for a cancellation on/after the scheduled date of arrival.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Reservations canceled on the same day they are created will be assessed the $5 reservation fee. </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122</a:t>
            </a:fld>
            <a:endParaRPr lang="en-US" dirty="0"/>
          </a:p>
        </p:txBody>
      </p:sp>
    </p:spTree>
    <p:extLst>
      <p:ext uri="{BB962C8B-B14F-4D97-AF65-F5344CB8AC3E}">
        <p14:creationId xmlns:p14="http://schemas.microsoft.com/office/powerpoint/2010/main" val="17609429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5548" lvl="1" indent="-571500">
              <a:buFont typeface="Wingdings" panose="05000000000000000000" pitchFamily="2" charset="2"/>
              <a:buChar char="Ø"/>
            </a:pPr>
            <a:r>
              <a:rPr lang="en-US" sz="2200" dirty="0"/>
              <a:t>Fee is now per campsite</a:t>
            </a:r>
          </a:p>
          <a:p>
            <a:pPr marL="955548" lvl="1" indent="-571500">
              <a:buFont typeface="Wingdings" panose="05000000000000000000" pitchFamily="2" charset="2"/>
              <a:buChar char="Ø"/>
            </a:pPr>
            <a:r>
              <a:rPr lang="en-US" sz="2200" dirty="0"/>
              <a:t>$5.00 Reservation Fee always non-refundable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 refund will be given for a cancellation on/after the scheduled date of arrival.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Reservations canceled on the same day they are created will be assessed the $5 reservation fee. </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123</a:t>
            </a:fld>
            <a:endParaRPr lang="en-US" dirty="0"/>
          </a:p>
        </p:txBody>
      </p:sp>
    </p:spTree>
    <p:extLst>
      <p:ext uri="{BB962C8B-B14F-4D97-AF65-F5344CB8AC3E}">
        <p14:creationId xmlns:p14="http://schemas.microsoft.com/office/powerpoint/2010/main" val="22467587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flexibility here with Governor’s Executive Order</a:t>
            </a:r>
          </a:p>
        </p:txBody>
      </p:sp>
      <p:sp>
        <p:nvSpPr>
          <p:cNvPr id="4" name="Slide Number Placeholder 3"/>
          <p:cNvSpPr>
            <a:spLocks noGrp="1"/>
          </p:cNvSpPr>
          <p:nvPr>
            <p:ph type="sldNum" sz="quarter" idx="5"/>
          </p:nvPr>
        </p:nvSpPr>
        <p:spPr/>
        <p:txBody>
          <a:bodyPr/>
          <a:lstStyle/>
          <a:p>
            <a:fld id="{DFA871DD-6D47-45E5-8E87-18E0C95B991B}" type="slidenum">
              <a:rPr lang="en-US" smtClean="0"/>
              <a:t>124</a:t>
            </a:fld>
            <a:endParaRPr lang="en-US" dirty="0"/>
          </a:p>
        </p:txBody>
      </p:sp>
    </p:spTree>
    <p:extLst>
      <p:ext uri="{BB962C8B-B14F-4D97-AF65-F5344CB8AC3E}">
        <p14:creationId xmlns:p14="http://schemas.microsoft.com/office/powerpoint/2010/main" val="10217427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125</a:t>
            </a:fld>
            <a:endParaRPr lang="en-US" dirty="0"/>
          </a:p>
        </p:txBody>
      </p:sp>
    </p:spTree>
    <p:extLst>
      <p:ext uri="{BB962C8B-B14F-4D97-AF65-F5344CB8AC3E}">
        <p14:creationId xmlns:p14="http://schemas.microsoft.com/office/powerpoint/2010/main" val="2874165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All Low Speed Vehicles (LSV’s) must be licensed and registered by the State.</a:t>
            </a:r>
          </a:p>
          <a:p>
            <a:pPr lvl="0"/>
            <a:r>
              <a:rPr lang="en-US" dirty="0"/>
              <a:t>All LSV’s must maintain their safety road legal equipment.</a:t>
            </a:r>
          </a:p>
          <a:p>
            <a:pPr lvl="0"/>
            <a:r>
              <a:rPr lang="en-US" dirty="0"/>
              <a:t>All LSV’s will be treated as any other licensed and registered vehicles.</a:t>
            </a:r>
          </a:p>
          <a:p>
            <a:pPr lvl="0"/>
            <a:r>
              <a:rPr lang="en-US" dirty="0"/>
              <a:t>The speed limit is 10 MPH.</a:t>
            </a:r>
          </a:p>
          <a:p>
            <a:pPr lvl="0"/>
            <a:r>
              <a:rPr lang="en-US" dirty="0"/>
              <a:t>One person seated per seat, no standing and no open alcohol containers.</a:t>
            </a:r>
          </a:p>
          <a:p>
            <a:pPr lvl="0"/>
            <a:r>
              <a:rPr lang="en-US" dirty="0"/>
              <a:t>Absolutely no driver will be allowed to operate while intoxicated or impaired.  </a:t>
            </a:r>
          </a:p>
          <a:p>
            <a:pPr lvl="0"/>
            <a:r>
              <a:rPr lang="en-US" dirty="0"/>
              <a:t>All LSV’s MUST stay on designated roadways and vehicle parking, and are NOT allowed on the beach, waterfront front or grass areas.</a:t>
            </a:r>
          </a:p>
          <a:p>
            <a:pPr lvl="0"/>
            <a:r>
              <a:rPr lang="en-US" dirty="0"/>
              <a:t>All LSV’s MUST be registered at the Park office and require a Park Window Decal and will be counted as a motor vehicle towards the number of vehicles allowed on each site.</a:t>
            </a:r>
          </a:p>
          <a:p>
            <a:pPr lvl="0"/>
            <a:r>
              <a:rPr lang="en-US" dirty="0"/>
              <a:t>No unregistered, unlicensed vehicles such as ATV’s, UTV’s and ORV’s are allowed in Brower Park.</a:t>
            </a:r>
          </a:p>
          <a:p>
            <a:endParaRPr lang="en-US" dirty="0"/>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129</a:t>
            </a:fld>
            <a:endParaRPr lang="en-US" dirty="0"/>
          </a:p>
        </p:txBody>
      </p:sp>
    </p:spTree>
    <p:extLst>
      <p:ext uri="{BB962C8B-B14F-4D97-AF65-F5344CB8AC3E}">
        <p14:creationId xmlns:p14="http://schemas.microsoft.com/office/powerpoint/2010/main" val="16103334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en-US" sz="1200" dirty="0">
                <a:sym typeface="Marker Felt" pitchFamily="8" charset="0"/>
              </a:rPr>
              <a:t>Every effort must be made to discourage excessive use of power; for example, leaving patio lights and bug zappers on after campers retire for the night.  </a:t>
            </a:r>
          </a:p>
          <a:p>
            <a:pPr marL="0" indent="0">
              <a:buNone/>
            </a:pPr>
            <a:r>
              <a:rPr lang="en-US" altLang="en-US" sz="1200" dirty="0">
                <a:sym typeface="Marker Felt" pitchFamily="8" charset="0"/>
              </a:rPr>
              <a:t>The use of inadequate or defective power cords should also be discouraged.</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132</a:t>
            </a:fld>
            <a:endParaRPr lang="en-US" dirty="0"/>
          </a:p>
        </p:txBody>
      </p:sp>
    </p:spTree>
    <p:extLst>
      <p:ext uri="{BB962C8B-B14F-4D97-AF65-F5344CB8AC3E}">
        <p14:creationId xmlns:p14="http://schemas.microsoft.com/office/powerpoint/2010/main" val="81585148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Each park has a map of the sites which currently have a seepage pit installed.  </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133</a:t>
            </a:fld>
            <a:endParaRPr lang="en-US" dirty="0"/>
          </a:p>
        </p:txBody>
      </p:sp>
    </p:spTree>
    <p:extLst>
      <p:ext uri="{BB962C8B-B14F-4D97-AF65-F5344CB8AC3E}">
        <p14:creationId xmlns:p14="http://schemas.microsoft.com/office/powerpoint/2010/main" val="38437465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valid</a:t>
            </a:r>
            <a:r>
              <a:rPr lang="en-US" baseline="0" dirty="0"/>
              <a:t> daily or annual vehicle pass must be displayed on the windshield of any vehicle entering the park.  Visit the park office during the hours of 8 am and 9 pm to purchase your vehicle pass.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134</a:t>
            </a:fld>
            <a:endParaRPr lang="en-US" dirty="0"/>
          </a:p>
        </p:txBody>
      </p:sp>
    </p:spTree>
    <p:extLst>
      <p:ext uri="{BB962C8B-B14F-4D97-AF65-F5344CB8AC3E}">
        <p14:creationId xmlns:p14="http://schemas.microsoft.com/office/powerpoint/2010/main" val="1396260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13</a:t>
            </a:fld>
            <a:endParaRPr lang="en-US" dirty="0"/>
          </a:p>
        </p:txBody>
      </p:sp>
    </p:spTree>
    <p:extLst>
      <p:ext uri="{BB962C8B-B14F-4D97-AF65-F5344CB8AC3E}">
        <p14:creationId xmlns:p14="http://schemas.microsoft.com/office/powerpoint/2010/main" val="33792160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 hours should be set by the management team and should not be the same every day.  </a:t>
            </a:r>
          </a:p>
          <a:p>
            <a:r>
              <a:rPr lang="en-US" dirty="0"/>
              <a:t>Please take into consideration the needs of the campground and check-in times while determining off season office hours.  </a:t>
            </a:r>
          </a:p>
          <a:p>
            <a:r>
              <a:rPr lang="en-US" dirty="0"/>
              <a:t>The campers in the park should have a time where they know they can come to the office daily.  Post one set of hours where the office is open daily.  Beyond that time, setting office hours is up to the management team.  </a:t>
            </a:r>
          </a:p>
          <a:p>
            <a:r>
              <a:rPr lang="en-US" dirty="0"/>
              <a:t>Sometimes, if the hours have been posted publicly, have someone in the office during times it was posted for the office to be closed, to ensure that visitors are not taking advantage of entering the park when the office hours are posted as closed.  </a:t>
            </a:r>
          </a:p>
          <a:p>
            <a:endParaRPr lang="en-US" dirty="0"/>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135</a:t>
            </a:fld>
            <a:endParaRPr lang="en-US" dirty="0"/>
          </a:p>
        </p:txBody>
      </p:sp>
    </p:spTree>
    <p:extLst>
      <p:ext uri="{BB962C8B-B14F-4D97-AF65-F5344CB8AC3E}">
        <p14:creationId xmlns:p14="http://schemas.microsoft.com/office/powerpoint/2010/main" val="135174716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 hours should be set by the management team and should not be the same every day.  </a:t>
            </a:r>
          </a:p>
          <a:p>
            <a:r>
              <a:rPr lang="en-US" dirty="0"/>
              <a:t>Please take into consideration the needs of the campground and check-in times while determining off season office hours.  </a:t>
            </a:r>
          </a:p>
          <a:p>
            <a:r>
              <a:rPr lang="en-US" dirty="0"/>
              <a:t>The campers in the park should have a time where they know they can come to the office daily.  Post one set of hours where the office is open daily.  Beyond that time, setting office hours is up to the management team.  </a:t>
            </a:r>
          </a:p>
          <a:p>
            <a:r>
              <a:rPr lang="en-US" dirty="0"/>
              <a:t>Sometimes, if the hours have been posted publicly, have someone in the office during times it was posted for the office to be closed, to ensure that visitors are not taking advantage of entering the park when the office hours are posted as closed.  </a:t>
            </a:r>
          </a:p>
          <a:p>
            <a:endParaRPr lang="en-US" dirty="0"/>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136</a:t>
            </a:fld>
            <a:endParaRPr lang="en-US" dirty="0"/>
          </a:p>
        </p:txBody>
      </p:sp>
    </p:spTree>
    <p:extLst>
      <p:ext uri="{BB962C8B-B14F-4D97-AF65-F5344CB8AC3E}">
        <p14:creationId xmlns:p14="http://schemas.microsoft.com/office/powerpoint/2010/main" val="339169147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 hours should be set by the management team and should not be the same every day.  </a:t>
            </a:r>
          </a:p>
          <a:p>
            <a:r>
              <a:rPr lang="en-US" dirty="0"/>
              <a:t>Please take into consideration the needs of the campground and check-in times while determining off season office hours.  </a:t>
            </a:r>
          </a:p>
          <a:p>
            <a:r>
              <a:rPr lang="en-US" dirty="0"/>
              <a:t>The campers in the park should have a time where they know they can come to the office daily.  Post one set of hours where the office is open daily.  Beyond that time, setting office hours is up to the management team.  </a:t>
            </a:r>
          </a:p>
          <a:p>
            <a:r>
              <a:rPr lang="en-US" dirty="0"/>
              <a:t>Sometimes, if the hours have been posted publicly, have someone in the office during times it was posted for the office to be closed, to ensure that visitors are not taking advantage of entering the park when the office hours are posted as closed.  </a:t>
            </a:r>
          </a:p>
          <a:p>
            <a:endParaRPr lang="en-US" dirty="0"/>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137</a:t>
            </a:fld>
            <a:endParaRPr lang="en-US" dirty="0"/>
          </a:p>
        </p:txBody>
      </p:sp>
    </p:spTree>
    <p:extLst>
      <p:ext uri="{BB962C8B-B14F-4D97-AF65-F5344CB8AC3E}">
        <p14:creationId xmlns:p14="http://schemas.microsoft.com/office/powerpoint/2010/main" val="138759161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Managers have the authority to evict visitors from the campground if necessary.  </a:t>
            </a:r>
          </a:p>
          <a:p>
            <a:r>
              <a:rPr lang="en-US" dirty="0"/>
              <a:t>If there is time and the situation allows please reach out to the Superintendent or Operations Manager to explain the situation.</a:t>
            </a:r>
          </a:p>
          <a:p>
            <a:r>
              <a:rPr lang="en-US" dirty="0"/>
              <a:t>The Eviction is a temporary eviction until the situation is reviewed by the Superintendent.  </a:t>
            </a:r>
          </a:p>
          <a:p>
            <a:r>
              <a:rPr lang="en-US" dirty="0"/>
              <a:t>The Superintendent will determine if the eviction is not upheld, or is upheld with a term of eviction.  </a:t>
            </a:r>
          </a:p>
          <a:p>
            <a:r>
              <a:rPr lang="en-US" dirty="0"/>
              <a:t>Contact the Sherriff’s office to assist with eviction if needed.  </a:t>
            </a:r>
          </a:p>
          <a:p>
            <a:r>
              <a:rPr lang="en-US" dirty="0"/>
              <a:t>An eviction form is available in the Form tote.</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139</a:t>
            </a:fld>
            <a:endParaRPr lang="en-US" dirty="0"/>
          </a:p>
        </p:txBody>
      </p:sp>
    </p:spTree>
    <p:extLst>
      <p:ext uri="{BB962C8B-B14F-4D97-AF65-F5344CB8AC3E}">
        <p14:creationId xmlns:p14="http://schemas.microsoft.com/office/powerpoint/2010/main" val="35783110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142</a:t>
            </a:fld>
            <a:endParaRPr lang="en-US" dirty="0"/>
          </a:p>
        </p:txBody>
      </p:sp>
    </p:spTree>
    <p:extLst>
      <p:ext uri="{BB962C8B-B14F-4D97-AF65-F5344CB8AC3E}">
        <p14:creationId xmlns:p14="http://schemas.microsoft.com/office/powerpoint/2010/main" val="42569649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143</a:t>
            </a:fld>
            <a:endParaRPr lang="en-US" dirty="0"/>
          </a:p>
        </p:txBody>
      </p:sp>
    </p:spTree>
    <p:extLst>
      <p:ext uri="{BB962C8B-B14F-4D97-AF65-F5344CB8AC3E}">
        <p14:creationId xmlns:p14="http://schemas.microsoft.com/office/powerpoint/2010/main" val="231882548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If an issue takes place on a weekend which requires immediate attention, it would be acceptable to call the Operations Manager or the Superintendent who would direct the Full-Time Maintenance crew to come to the park and take care of the concern, or ask the staff to wait until Monday when the situation could be addressed. </a:t>
            </a:r>
          </a:p>
          <a:p>
            <a:pPr marL="342900" indent="-342900">
              <a:buFont typeface="Arial" panose="020B0604020202020204" pitchFamily="34" charset="0"/>
              <a:buChar char="•"/>
            </a:pPr>
            <a:r>
              <a:rPr lang="en-US" dirty="0"/>
              <a:t> The manager should always inspect the situation and then use discretion to determine if the issue needs immediate attention, or if it would be acceptable to wait until Monday.  </a:t>
            </a:r>
          </a:p>
        </p:txBody>
      </p:sp>
      <p:sp>
        <p:nvSpPr>
          <p:cNvPr id="4" name="Slide Number Placeholder 3"/>
          <p:cNvSpPr>
            <a:spLocks noGrp="1"/>
          </p:cNvSpPr>
          <p:nvPr>
            <p:ph type="sldNum" sz="quarter" idx="10"/>
          </p:nvPr>
        </p:nvSpPr>
        <p:spPr/>
        <p:txBody>
          <a:bodyPr/>
          <a:lstStyle/>
          <a:p>
            <a:fld id="{DFA871DD-6D47-45E5-8E87-18E0C95B991B}" type="slidenum">
              <a:rPr lang="en-US" smtClean="0"/>
              <a:t>144</a:t>
            </a:fld>
            <a:endParaRPr lang="en-US" dirty="0"/>
          </a:p>
        </p:txBody>
      </p:sp>
    </p:spTree>
    <p:extLst>
      <p:ext uri="{BB962C8B-B14F-4D97-AF65-F5344CB8AC3E}">
        <p14:creationId xmlns:p14="http://schemas.microsoft.com/office/powerpoint/2010/main" val="50151607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Maintenance request should be added to a form on a clipboard inside the office where the year-round maintenance crew can access it when they arrive at the park.  </a:t>
            </a:r>
          </a:p>
          <a:p>
            <a:r>
              <a:rPr lang="en-US" dirty="0"/>
              <a:t>Two lists should be developed – one list that can be taken care of by Roving Ranger workers or someone within the park, and one list for the Full-Time Maintenance crew with issues that cannot be fixed by seasonal park staff.</a:t>
            </a:r>
          </a:p>
          <a:p>
            <a:r>
              <a:rPr lang="en-US" dirty="0"/>
              <a:t>If an issue takes place on a weekend which requires immediate attention, it would be acceptable to call the Full-Time Maintenance crew to come to the park and take care of the concern.  The manager should always inspect the situation and then use discretion to determine if the issue needs immediate attention, or if it would be acceptable to wait until Monday.  </a:t>
            </a:r>
          </a:p>
        </p:txBody>
      </p:sp>
      <p:sp>
        <p:nvSpPr>
          <p:cNvPr id="4" name="Slide Number Placeholder 3"/>
          <p:cNvSpPr>
            <a:spLocks noGrp="1"/>
          </p:cNvSpPr>
          <p:nvPr>
            <p:ph type="sldNum" sz="quarter" idx="10"/>
          </p:nvPr>
        </p:nvSpPr>
        <p:spPr/>
        <p:txBody>
          <a:bodyPr/>
          <a:lstStyle/>
          <a:p>
            <a:fld id="{DFA871DD-6D47-45E5-8E87-18E0C95B991B}" type="slidenum">
              <a:rPr lang="en-US" smtClean="0"/>
              <a:t>145</a:t>
            </a:fld>
            <a:endParaRPr lang="en-US" dirty="0"/>
          </a:p>
        </p:txBody>
      </p:sp>
    </p:spTree>
    <p:extLst>
      <p:ext uri="{BB962C8B-B14F-4D97-AF65-F5344CB8AC3E}">
        <p14:creationId xmlns:p14="http://schemas.microsoft.com/office/powerpoint/2010/main" val="143344475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defTabSz="914400">
              <a:lnSpc>
                <a:spcPct val="90000"/>
              </a:lnSpc>
              <a:spcBef>
                <a:spcPts val="1200"/>
              </a:spcBef>
              <a:spcAft>
                <a:spcPts val="200"/>
              </a:spcAft>
              <a:buClr>
                <a:schemeClr val="accent2"/>
              </a:buClr>
              <a:buSzPct val="100000"/>
              <a:buFont typeface="Arial" panose="020B0604020202020204" pitchFamily="34" charset="0"/>
              <a:buChar char="•"/>
            </a:pPr>
            <a:r>
              <a:rPr lang="en-US" sz="1200" dirty="0">
                <a:solidFill>
                  <a:schemeClr val="tx2"/>
                </a:solidFill>
              </a:rPr>
              <a:t>Cleaning and office supplies are purchased in bulk and stored at the Administrative Office. </a:t>
            </a:r>
          </a:p>
          <a:p>
            <a:pPr marL="342900" indent="-342900" defTabSz="914400">
              <a:lnSpc>
                <a:spcPct val="90000"/>
              </a:lnSpc>
              <a:spcBef>
                <a:spcPts val="1200"/>
              </a:spcBef>
              <a:spcAft>
                <a:spcPts val="200"/>
              </a:spcAft>
              <a:buClr>
                <a:schemeClr val="accent2"/>
              </a:buClr>
              <a:buSzPct val="100000"/>
              <a:buFont typeface="Arial" panose="020B0604020202020204" pitchFamily="34" charset="0"/>
              <a:buChar char="•"/>
            </a:pPr>
            <a:r>
              <a:rPr lang="en-US" sz="1200" dirty="0">
                <a:solidFill>
                  <a:schemeClr val="tx2"/>
                </a:solidFill>
              </a:rPr>
              <a:t>A laminated copy of the supply order form has been provided and should be placed in an area where all staff can see it.  This paper copy of the list should be filled with items that each staff member needs for the week by Monday night.</a:t>
            </a:r>
          </a:p>
          <a:p>
            <a:pPr marL="342900" indent="-342900" defTabSz="914400">
              <a:lnSpc>
                <a:spcPct val="90000"/>
              </a:lnSpc>
              <a:spcBef>
                <a:spcPts val="1200"/>
              </a:spcBef>
              <a:spcAft>
                <a:spcPts val="200"/>
              </a:spcAft>
              <a:buClr>
                <a:schemeClr val="accent2"/>
              </a:buClr>
              <a:buSzPct val="100000"/>
              <a:buFont typeface="Arial" panose="020B0604020202020204" pitchFamily="34" charset="0"/>
              <a:buChar char="•"/>
            </a:pPr>
            <a:r>
              <a:rPr lang="en-US" sz="1200" dirty="0">
                <a:solidFill>
                  <a:schemeClr val="tx2"/>
                </a:solidFill>
              </a:rPr>
              <a:t>Each order will be filled at the Administrative Office and returned to the park either on Thursday or Friday.  </a:t>
            </a:r>
          </a:p>
          <a:p>
            <a:pPr marL="342900" indent="-342900" defTabSz="914400">
              <a:lnSpc>
                <a:spcPct val="90000"/>
              </a:lnSpc>
              <a:spcBef>
                <a:spcPts val="1200"/>
              </a:spcBef>
              <a:spcAft>
                <a:spcPts val="200"/>
              </a:spcAft>
              <a:buClr>
                <a:schemeClr val="accent2"/>
              </a:buClr>
              <a:buSzPct val="100000"/>
              <a:buFont typeface="Arial" panose="020B0604020202020204" pitchFamily="34" charset="0"/>
              <a:buChar char="•"/>
            </a:pPr>
            <a:r>
              <a:rPr lang="en-US" sz="1200" dirty="0">
                <a:solidFill>
                  <a:schemeClr val="tx2"/>
                </a:solidFill>
              </a:rPr>
              <a:t>When the items are delivered to the park it is necessary to verify the order and record the actual items delivered onto the spreadsheet on the computer. </a:t>
            </a:r>
          </a:p>
          <a:p>
            <a:pPr marL="342900" indent="-342900" defTabSz="914400">
              <a:lnSpc>
                <a:spcPct val="90000"/>
              </a:lnSpc>
              <a:spcBef>
                <a:spcPts val="1200"/>
              </a:spcBef>
              <a:spcAft>
                <a:spcPts val="200"/>
              </a:spcAft>
              <a:buClr>
                <a:schemeClr val="accent2"/>
              </a:buClr>
              <a:buSzPct val="100000"/>
              <a:buFont typeface="Arial" panose="020B0604020202020204" pitchFamily="34" charset="0"/>
              <a:buChar char="•"/>
            </a:pPr>
            <a:r>
              <a:rPr lang="en-US" sz="1200" dirty="0">
                <a:solidFill>
                  <a:schemeClr val="tx2"/>
                </a:solidFill>
              </a:rPr>
              <a:t>Any items not shipped will be marked as backordered and will be sent as soon as possible.</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146</a:t>
            </a:fld>
            <a:endParaRPr lang="en-US" dirty="0"/>
          </a:p>
        </p:txBody>
      </p:sp>
    </p:spTree>
    <p:extLst>
      <p:ext uri="{BB962C8B-B14F-4D97-AF65-F5344CB8AC3E}">
        <p14:creationId xmlns:p14="http://schemas.microsoft.com/office/powerpoint/2010/main" val="368255014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Items required for maintenance issues (something needed to fix a problem) should be added to the maintenance list in the parks so the maintenance men can look over the issue and determine what is needed. </a:t>
            </a:r>
            <a:endParaRPr lang="en-US"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147</a:t>
            </a:fld>
            <a:endParaRPr lang="en-US" dirty="0"/>
          </a:p>
        </p:txBody>
      </p:sp>
    </p:spTree>
    <p:extLst>
      <p:ext uri="{BB962C8B-B14F-4D97-AF65-F5344CB8AC3E}">
        <p14:creationId xmlns:p14="http://schemas.microsoft.com/office/powerpoint/2010/main" val="3488177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14</a:t>
            </a:fld>
            <a:endParaRPr lang="en-US" dirty="0"/>
          </a:p>
        </p:txBody>
      </p:sp>
    </p:spTree>
    <p:extLst>
      <p:ext uri="{BB962C8B-B14F-4D97-AF65-F5344CB8AC3E}">
        <p14:creationId xmlns:p14="http://schemas.microsoft.com/office/powerpoint/2010/main" val="197800185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Items required for maintenance issues (something needed to fix a problem) should be added to the maintenance list in the parks so the maintenance men can look over the issue and determine what is needed. </a:t>
            </a:r>
            <a:endParaRPr lang="en-US"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148</a:t>
            </a:fld>
            <a:endParaRPr lang="en-US" dirty="0"/>
          </a:p>
        </p:txBody>
      </p:sp>
    </p:spTree>
    <p:extLst>
      <p:ext uri="{BB962C8B-B14F-4D97-AF65-F5344CB8AC3E}">
        <p14:creationId xmlns:p14="http://schemas.microsoft.com/office/powerpoint/2010/main" val="353543677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149</a:t>
            </a:fld>
            <a:endParaRPr lang="en-US" dirty="0"/>
          </a:p>
        </p:txBody>
      </p:sp>
    </p:spTree>
    <p:extLst>
      <p:ext uri="{BB962C8B-B14F-4D97-AF65-F5344CB8AC3E}">
        <p14:creationId xmlns:p14="http://schemas.microsoft.com/office/powerpoint/2010/main" val="231208338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Campers order directly with the vendor for one face cord only </a:t>
            </a:r>
          </a:p>
          <a:p>
            <a:pPr lvl="1"/>
            <a:r>
              <a:rPr lang="en-US" dirty="0"/>
              <a:t>Up to three wood vendors will be assigned per campground</a:t>
            </a:r>
          </a:p>
          <a:p>
            <a:pPr lvl="1"/>
            <a:r>
              <a:rPr lang="en-US" dirty="0"/>
              <a:t>Vendor will be advertised in the campground as the sole provider for bulk wood deliveries.</a:t>
            </a:r>
          </a:p>
          <a:p>
            <a:pPr lvl="1"/>
            <a:r>
              <a:rPr lang="en-US" dirty="0"/>
              <a:t>Orders are to be placed by campers directly with the vendor. </a:t>
            </a:r>
          </a:p>
          <a:p>
            <a:pPr lvl="1"/>
            <a:r>
              <a:rPr lang="en-US" dirty="0"/>
              <a:t>Orders must be for a rick/face cord of wood only. (4 ft by 8 ft stack with 16 inch pieces)</a:t>
            </a:r>
          </a:p>
          <a:p>
            <a:pPr lvl="1"/>
            <a:r>
              <a:rPr lang="en-US" dirty="0"/>
              <a:t>Only pre-ordered wood is to be brought into the campground. </a:t>
            </a:r>
          </a:p>
          <a:p>
            <a:pPr lvl="1"/>
            <a:r>
              <a:rPr lang="en-US" dirty="0"/>
              <a:t>Wood must be stacked on the visitor’s campsite when it is delivered by the wood vendor. </a:t>
            </a:r>
          </a:p>
          <a:p>
            <a:pPr lvl="1"/>
            <a:r>
              <a:rPr lang="en-US" dirty="0"/>
              <a:t>Before entering the park the vendor is to supply the campground office with a list (in writing) of the campsite(s) where they are delivering wood. These slips will be sent from the campground office to our parks administration office weekly.</a:t>
            </a:r>
          </a:p>
          <a:p>
            <a:pPr lvl="1"/>
            <a:r>
              <a:rPr lang="en-US" dirty="0"/>
              <a:t>$5/campsite delivery will be charged to the wood vendor by the Mecosta County Parks. </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150</a:t>
            </a:fld>
            <a:endParaRPr lang="en-US" dirty="0"/>
          </a:p>
        </p:txBody>
      </p:sp>
    </p:spTree>
    <p:extLst>
      <p:ext uri="{BB962C8B-B14F-4D97-AF65-F5344CB8AC3E}">
        <p14:creationId xmlns:p14="http://schemas.microsoft.com/office/powerpoint/2010/main" val="327956619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600" dirty="0"/>
              <a:t>The parks supply some sporting equipment that visitors can borrow.</a:t>
            </a:r>
          </a:p>
          <a:p>
            <a:pPr lvl="1"/>
            <a:r>
              <a:rPr lang="en-US" sz="2600" dirty="0"/>
              <a:t>A sheet should be kept with lot of guest, or a Driver’s License # or License Plate Number for day use guests.</a:t>
            </a:r>
          </a:p>
          <a:p>
            <a:pPr lvl="1"/>
            <a:r>
              <a:rPr lang="en-US" sz="2600" dirty="0"/>
              <a:t>Equipment should be returned in the same condition as received</a:t>
            </a:r>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151</a:t>
            </a:fld>
            <a:endParaRPr lang="en-US" dirty="0"/>
          </a:p>
        </p:txBody>
      </p:sp>
    </p:spTree>
    <p:extLst>
      <p:ext uri="{BB962C8B-B14F-4D97-AF65-F5344CB8AC3E}">
        <p14:creationId xmlns:p14="http://schemas.microsoft.com/office/powerpoint/2010/main" val="96723635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Service workers will assist with general duties as specified by the Managers of each park. Only Managers can sign their time sheets. Community Service workers are to be supervised and treated with dignity and respect. </a:t>
            </a:r>
            <a:r>
              <a:rPr lang="en-US" altLang="en-US" dirty="0"/>
              <a:t>Community service workers check in with the staff upon their arrival and before departure.  </a:t>
            </a:r>
          </a:p>
          <a:p>
            <a:pPr marL="0" indent="0">
              <a:buNone/>
            </a:pPr>
            <a:r>
              <a:rPr lang="en-US" dirty="0"/>
              <a:t>Community Service workers cannot:</a:t>
            </a:r>
          </a:p>
          <a:p>
            <a:pPr lvl="1"/>
            <a:r>
              <a:rPr lang="en-US" dirty="0"/>
              <a:t>Drive our pick up trucks</a:t>
            </a:r>
          </a:p>
          <a:p>
            <a:pPr lvl="1"/>
            <a:r>
              <a:rPr lang="en-US" dirty="0"/>
              <a:t>Tractors</a:t>
            </a:r>
          </a:p>
          <a:p>
            <a:pPr lvl="1"/>
            <a:r>
              <a:rPr lang="en-US" dirty="0"/>
              <a:t>Gators or </a:t>
            </a:r>
          </a:p>
          <a:p>
            <a:pPr lvl="1"/>
            <a:r>
              <a:rPr lang="en-US" dirty="0"/>
              <a:t>Operate the chainsaw or riding lawnmowers.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153</a:t>
            </a:fld>
            <a:endParaRPr lang="en-US" dirty="0"/>
          </a:p>
        </p:txBody>
      </p:sp>
    </p:spTree>
    <p:extLst>
      <p:ext uri="{BB962C8B-B14F-4D97-AF65-F5344CB8AC3E}">
        <p14:creationId xmlns:p14="http://schemas.microsoft.com/office/powerpoint/2010/main" val="391720685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Service workers will assist with general duties as specified by the Managers of each park. Only Managers can sign their time sheets. Community Service workers are to be supervised and treated with dignity and respect. </a:t>
            </a:r>
            <a:r>
              <a:rPr lang="en-US" altLang="en-US" dirty="0"/>
              <a:t>Community service workers check in with the staff upon their arrival and before departure.  </a:t>
            </a:r>
          </a:p>
          <a:p>
            <a:pPr marL="0" indent="0">
              <a:buNone/>
            </a:pPr>
            <a:r>
              <a:rPr lang="en-US" dirty="0"/>
              <a:t>Community Service workers cannot:</a:t>
            </a:r>
          </a:p>
          <a:p>
            <a:pPr lvl="1"/>
            <a:r>
              <a:rPr lang="en-US" dirty="0"/>
              <a:t>Drive our pick up trucks</a:t>
            </a:r>
          </a:p>
          <a:p>
            <a:pPr lvl="1"/>
            <a:r>
              <a:rPr lang="en-US" dirty="0"/>
              <a:t>Tractors</a:t>
            </a:r>
          </a:p>
          <a:p>
            <a:pPr lvl="1"/>
            <a:r>
              <a:rPr lang="en-US" dirty="0"/>
              <a:t>Gators or </a:t>
            </a:r>
          </a:p>
          <a:p>
            <a:pPr lvl="1"/>
            <a:r>
              <a:rPr lang="en-US" dirty="0"/>
              <a:t>Operate the chainsaw or riding lawnmowers.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154</a:t>
            </a:fld>
            <a:endParaRPr lang="en-US" dirty="0"/>
          </a:p>
        </p:txBody>
      </p:sp>
    </p:spTree>
    <p:extLst>
      <p:ext uri="{BB962C8B-B14F-4D97-AF65-F5344CB8AC3E}">
        <p14:creationId xmlns:p14="http://schemas.microsoft.com/office/powerpoint/2010/main" val="107894879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altLang="en-US" sz="1200" dirty="0">
                <a:solidFill>
                  <a:schemeClr val="tx2"/>
                </a:solidFill>
              </a:rPr>
              <a:t>Any person volunteering for any activity or action with the park must have an approved volunteer form on file at the Park Office.  </a:t>
            </a:r>
          </a:p>
          <a:p>
            <a:pPr marL="457200" indent="-457200">
              <a:buFont typeface="Arial" panose="020B0604020202020204" pitchFamily="34" charset="0"/>
              <a:buChar char="•"/>
            </a:pPr>
            <a:r>
              <a:rPr lang="en-US" altLang="en-US" sz="1200" dirty="0">
                <a:solidFill>
                  <a:schemeClr val="tx2"/>
                </a:solidFill>
              </a:rPr>
              <a:t>The volunteer must fill out the form and it will be approved by the Park Manager. </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155</a:t>
            </a:fld>
            <a:endParaRPr lang="en-US" dirty="0"/>
          </a:p>
        </p:txBody>
      </p:sp>
    </p:spTree>
    <p:extLst>
      <p:ext uri="{BB962C8B-B14F-4D97-AF65-F5344CB8AC3E}">
        <p14:creationId xmlns:p14="http://schemas.microsoft.com/office/powerpoint/2010/main" val="226158467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altLang="en-US" sz="1200" dirty="0">
                <a:solidFill>
                  <a:schemeClr val="tx2"/>
                </a:solidFill>
              </a:rPr>
              <a:t>Any person volunteering for any activity or action with the park must have an approved volunteer form on file at the Park Office.  </a:t>
            </a:r>
          </a:p>
          <a:p>
            <a:pPr marL="457200" indent="-457200">
              <a:buFont typeface="Arial" panose="020B0604020202020204" pitchFamily="34" charset="0"/>
              <a:buChar char="•"/>
            </a:pPr>
            <a:r>
              <a:rPr lang="en-US" altLang="en-US" sz="1200" dirty="0">
                <a:solidFill>
                  <a:schemeClr val="tx2"/>
                </a:solidFill>
              </a:rPr>
              <a:t>The volunteer must fill out the form and it will be approved by the Park Manager. </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157</a:t>
            </a:fld>
            <a:endParaRPr lang="en-US" dirty="0"/>
          </a:p>
        </p:txBody>
      </p:sp>
    </p:spTree>
    <p:extLst>
      <p:ext uri="{BB962C8B-B14F-4D97-AF65-F5344CB8AC3E}">
        <p14:creationId xmlns:p14="http://schemas.microsoft.com/office/powerpoint/2010/main" val="251724526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altLang="en-US" sz="1200" dirty="0">
                <a:solidFill>
                  <a:schemeClr val="tx2"/>
                </a:solidFill>
              </a:rPr>
              <a:t>Any person volunteering for any activity or action with the park must have an approved volunteer form on file at the Park Office.  </a:t>
            </a:r>
          </a:p>
          <a:p>
            <a:pPr marL="457200" indent="-457200">
              <a:buFont typeface="Arial" panose="020B0604020202020204" pitchFamily="34" charset="0"/>
              <a:buChar char="•"/>
            </a:pPr>
            <a:r>
              <a:rPr lang="en-US" altLang="en-US" sz="1200" dirty="0">
                <a:solidFill>
                  <a:schemeClr val="tx2"/>
                </a:solidFill>
              </a:rPr>
              <a:t>The volunteer must fill out the form and it will be approved by the Park Manager. </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158</a:t>
            </a:fld>
            <a:endParaRPr lang="en-US" dirty="0"/>
          </a:p>
        </p:txBody>
      </p:sp>
    </p:spTree>
    <p:extLst>
      <p:ext uri="{BB962C8B-B14F-4D97-AF65-F5344CB8AC3E}">
        <p14:creationId xmlns:p14="http://schemas.microsoft.com/office/powerpoint/2010/main" val="292739986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altLang="en-US" sz="1200" dirty="0">
                <a:solidFill>
                  <a:schemeClr val="tx2"/>
                </a:solidFill>
              </a:rPr>
              <a:t>Any person volunteering for any activity or action with the park must have an approved volunteer form on file at the Park Office.  </a:t>
            </a:r>
          </a:p>
          <a:p>
            <a:pPr marL="457200" indent="-457200">
              <a:buFont typeface="Arial" panose="020B0604020202020204" pitchFamily="34" charset="0"/>
              <a:buChar char="•"/>
            </a:pPr>
            <a:r>
              <a:rPr lang="en-US" altLang="en-US" sz="1200" dirty="0">
                <a:solidFill>
                  <a:schemeClr val="tx2"/>
                </a:solidFill>
              </a:rPr>
              <a:t>The volunteer must fill out the form and it will be approved by the Park Manager. </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159</a:t>
            </a:fld>
            <a:endParaRPr lang="en-US" dirty="0"/>
          </a:p>
        </p:txBody>
      </p:sp>
    </p:spTree>
    <p:extLst>
      <p:ext uri="{BB962C8B-B14F-4D97-AF65-F5344CB8AC3E}">
        <p14:creationId xmlns:p14="http://schemas.microsoft.com/office/powerpoint/2010/main" val="996178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15</a:t>
            </a:fld>
            <a:endParaRPr lang="en-US" dirty="0"/>
          </a:p>
        </p:txBody>
      </p:sp>
    </p:spTree>
    <p:extLst>
      <p:ext uri="{BB962C8B-B14F-4D97-AF65-F5344CB8AC3E}">
        <p14:creationId xmlns:p14="http://schemas.microsoft.com/office/powerpoint/2010/main" val="303182374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altLang="en-US" sz="1200" dirty="0">
                <a:solidFill>
                  <a:schemeClr val="tx2"/>
                </a:solidFill>
              </a:rPr>
              <a:t>Any person volunteering for any activity or action with the park must have an approved volunteer form on file at the Park Office.  </a:t>
            </a:r>
          </a:p>
          <a:p>
            <a:pPr marL="457200" indent="-457200">
              <a:buFont typeface="Arial" panose="020B0604020202020204" pitchFamily="34" charset="0"/>
              <a:buChar char="•"/>
            </a:pPr>
            <a:r>
              <a:rPr lang="en-US" altLang="en-US" sz="1200" dirty="0">
                <a:solidFill>
                  <a:schemeClr val="tx2"/>
                </a:solidFill>
              </a:rPr>
              <a:t>The volunteer must fill out the form and it will be approved by the Park Manager. </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160</a:t>
            </a:fld>
            <a:endParaRPr lang="en-US" dirty="0"/>
          </a:p>
        </p:txBody>
      </p:sp>
    </p:spTree>
    <p:extLst>
      <p:ext uri="{BB962C8B-B14F-4D97-AF65-F5344CB8AC3E}">
        <p14:creationId xmlns:p14="http://schemas.microsoft.com/office/powerpoint/2010/main" val="360789190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6948" lvl="1" indent="-342900"/>
            <a:r>
              <a:rPr lang="en-US" sz="2400" dirty="0"/>
              <a:t>Create labeled bins for pop can donations in the park</a:t>
            </a:r>
          </a:p>
          <a:p>
            <a:pPr marL="726948" lvl="1" indent="-342900"/>
            <a:r>
              <a:rPr lang="en-US" sz="2400" dirty="0"/>
              <a:t>Any pop cans collected by the parks can be taken to the store and turned in for the deposit.  </a:t>
            </a:r>
          </a:p>
          <a:p>
            <a:pPr marL="726948" lvl="1" indent="-342900"/>
            <a:r>
              <a:rPr lang="en-US" sz="2400" dirty="0"/>
              <a:t>Money may be used to purchase supplies for children’s activities.  </a:t>
            </a:r>
          </a:p>
          <a:p>
            <a:pPr marL="726948" lvl="1" indent="-342900"/>
            <a:r>
              <a:rPr lang="en-US" sz="2400" dirty="0"/>
              <a:t>Receipts should be turned  in to the administrative office with weekly paperwork.</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162</a:t>
            </a:fld>
            <a:endParaRPr lang="en-US" dirty="0"/>
          </a:p>
        </p:txBody>
      </p:sp>
    </p:spTree>
    <p:extLst>
      <p:ext uri="{BB962C8B-B14F-4D97-AF65-F5344CB8AC3E}">
        <p14:creationId xmlns:p14="http://schemas.microsoft.com/office/powerpoint/2010/main" val="28783683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6948" lvl="1" indent="-342900"/>
            <a:r>
              <a:rPr lang="en-US" sz="2400" dirty="0"/>
              <a:t>There are times where the Administrative Office sells advertising to assist with the cost of marketing materials.  </a:t>
            </a:r>
          </a:p>
          <a:p>
            <a:pPr marL="726948" lvl="1" indent="-342900"/>
            <a:r>
              <a:rPr lang="en-US" sz="2400" dirty="0"/>
              <a:t>When a business has provided the parks with several donations over the summer, it can affect a business choosing to advertise with the parks in the future.  </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164</a:t>
            </a:fld>
            <a:endParaRPr lang="en-US" dirty="0"/>
          </a:p>
        </p:txBody>
      </p:sp>
    </p:spTree>
    <p:extLst>
      <p:ext uri="{BB962C8B-B14F-4D97-AF65-F5344CB8AC3E}">
        <p14:creationId xmlns:p14="http://schemas.microsoft.com/office/powerpoint/2010/main" val="187476990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now and then, a guest is injured in the park and wants to drive themselves to the nearest hospital. </a:t>
            </a:r>
          </a:p>
          <a:p>
            <a:r>
              <a:rPr lang="en-US" dirty="0"/>
              <a:t>Please have these maps readily accessible where all staff know the location.</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169</a:t>
            </a:fld>
            <a:endParaRPr lang="en-US" dirty="0"/>
          </a:p>
        </p:txBody>
      </p:sp>
    </p:spTree>
    <p:extLst>
      <p:ext uri="{BB962C8B-B14F-4D97-AF65-F5344CB8AC3E}">
        <p14:creationId xmlns:p14="http://schemas.microsoft.com/office/powerpoint/2010/main" val="596790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16</a:t>
            </a:fld>
            <a:endParaRPr lang="en-US" dirty="0"/>
          </a:p>
        </p:txBody>
      </p:sp>
    </p:spTree>
    <p:extLst>
      <p:ext uri="{BB962C8B-B14F-4D97-AF65-F5344CB8AC3E}">
        <p14:creationId xmlns:p14="http://schemas.microsoft.com/office/powerpoint/2010/main" val="3415969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17</a:t>
            </a:fld>
            <a:endParaRPr lang="en-US" dirty="0"/>
          </a:p>
        </p:txBody>
      </p:sp>
    </p:spTree>
    <p:extLst>
      <p:ext uri="{BB962C8B-B14F-4D97-AF65-F5344CB8AC3E}">
        <p14:creationId xmlns:p14="http://schemas.microsoft.com/office/powerpoint/2010/main" val="3812307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18</a:t>
            </a:fld>
            <a:endParaRPr lang="en-US" dirty="0"/>
          </a:p>
        </p:txBody>
      </p:sp>
    </p:spTree>
    <p:extLst>
      <p:ext uri="{BB962C8B-B14F-4D97-AF65-F5344CB8AC3E}">
        <p14:creationId xmlns:p14="http://schemas.microsoft.com/office/powerpoint/2010/main" val="2540014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Card’s Nest (Cabin on Gorrel side – does not belong to us – guests of this cabin come thru the park with a special sticker and may use our dumpsters)</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20</a:t>
            </a:fld>
            <a:endParaRPr lang="en-US" dirty="0"/>
          </a:p>
        </p:txBody>
      </p:sp>
    </p:spTree>
    <p:extLst>
      <p:ext uri="{BB962C8B-B14F-4D97-AF65-F5344CB8AC3E}">
        <p14:creationId xmlns:p14="http://schemas.microsoft.com/office/powerpoint/2010/main" val="2483619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Card’s Nest (Cabin on Gorrel side – does not belong to us – guests of this cabin come thru the park with a special sticker and may use our dumpsters)</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21</a:t>
            </a:fld>
            <a:endParaRPr lang="en-US" dirty="0"/>
          </a:p>
        </p:txBody>
      </p:sp>
    </p:spTree>
    <p:extLst>
      <p:ext uri="{BB962C8B-B14F-4D97-AF65-F5344CB8AC3E}">
        <p14:creationId xmlns:p14="http://schemas.microsoft.com/office/powerpoint/2010/main" val="3323065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Card’s Nest (Cabin on Gorrel side – does not belong to us – guests of this cabin come thru the park with a special sticker and may use our dumpsters)</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22</a:t>
            </a:fld>
            <a:endParaRPr lang="en-US" dirty="0"/>
          </a:p>
        </p:txBody>
      </p:sp>
    </p:spTree>
    <p:extLst>
      <p:ext uri="{BB962C8B-B14F-4D97-AF65-F5344CB8AC3E}">
        <p14:creationId xmlns:p14="http://schemas.microsoft.com/office/powerpoint/2010/main" val="2448584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Detailed</a:t>
            </a:r>
            <a:r>
              <a:rPr lang="en-US" baseline="0" dirty="0"/>
              <a:t> training will be scheduled at the parks including:</a:t>
            </a:r>
          </a:p>
          <a:p>
            <a:r>
              <a:rPr lang="en-US" baseline="0" dirty="0"/>
              <a:t>Equipment Training</a:t>
            </a:r>
          </a:p>
          <a:p>
            <a:r>
              <a:rPr lang="en-US" baseline="0" dirty="0"/>
              <a:t>Restroom Cleaning Procedures</a:t>
            </a:r>
          </a:p>
          <a:p>
            <a:r>
              <a:rPr lang="en-US" baseline="0" dirty="0"/>
              <a:t>Office Operations</a:t>
            </a:r>
          </a:p>
          <a:p>
            <a:r>
              <a:rPr lang="en-US" baseline="0" dirty="0"/>
              <a:t>Park Specific Procedures</a:t>
            </a:r>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2</a:t>
            </a:fld>
            <a:endParaRPr lang="en-US" dirty="0"/>
          </a:p>
        </p:txBody>
      </p:sp>
    </p:spTree>
    <p:extLst>
      <p:ext uri="{BB962C8B-B14F-4D97-AF65-F5344CB8AC3E}">
        <p14:creationId xmlns:p14="http://schemas.microsoft.com/office/powerpoint/2010/main" val="4051463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Card’s Nest (Cabin on Gorrel side – does not belong to us – guests of this cabin come thru the park with a special sticker and may use our dumpsters)</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23</a:t>
            </a:fld>
            <a:endParaRPr lang="en-US" dirty="0"/>
          </a:p>
        </p:txBody>
      </p:sp>
    </p:spTree>
    <p:extLst>
      <p:ext uri="{BB962C8B-B14F-4D97-AF65-F5344CB8AC3E}">
        <p14:creationId xmlns:p14="http://schemas.microsoft.com/office/powerpoint/2010/main" val="3934325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Card’s Nest (Cabin on Gorrel side – does not belong to us – guests of this cabin come thru the park with a special sticker and may use our dumpsters)</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24</a:t>
            </a:fld>
            <a:endParaRPr lang="en-US" dirty="0"/>
          </a:p>
        </p:txBody>
      </p:sp>
    </p:spTree>
    <p:extLst>
      <p:ext uri="{BB962C8B-B14F-4D97-AF65-F5344CB8AC3E}">
        <p14:creationId xmlns:p14="http://schemas.microsoft.com/office/powerpoint/2010/main" val="3946323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Ponds – coin changer, fish food, bird food vending machines, dam boards, cleaning ponds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Group Campsites’ deposits:  minimum of nine people X$5.00 each = $45.00 per night.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River Adventures and Tube/Canoe launch – vehicle fee and rental fee required from all guests using the launch. </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26</a:t>
            </a:fld>
            <a:endParaRPr lang="en-US" dirty="0"/>
          </a:p>
        </p:txBody>
      </p:sp>
    </p:spTree>
    <p:extLst>
      <p:ext uri="{BB962C8B-B14F-4D97-AF65-F5344CB8AC3E}">
        <p14:creationId xmlns:p14="http://schemas.microsoft.com/office/powerpoint/2010/main" val="1903367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dirty="0"/>
              <a:t>Special Events at School Section:</a:t>
            </a:r>
          </a:p>
          <a:p>
            <a:pPr lvl="2"/>
            <a:r>
              <a:rPr lang="en-US" sz="2400" dirty="0"/>
              <a:t>Old Settlers – Third Saturday in August</a:t>
            </a:r>
          </a:p>
          <a:p>
            <a:pPr lvl="2"/>
            <a:r>
              <a:rPr lang="en-US" sz="2400" dirty="0"/>
              <a:t>Wheatland Festival – weekend after Labor Day</a:t>
            </a:r>
          </a:p>
          <a:p>
            <a:pPr lvl="2"/>
            <a:r>
              <a:rPr lang="en-US" sz="2400" dirty="0"/>
              <a:t>Boaters Safety</a:t>
            </a:r>
          </a:p>
          <a:p>
            <a:endParaRPr lang="en-US" dirty="0"/>
          </a:p>
          <a:p>
            <a:pPr marL="886968" lvl="1">
              <a:lnSpc>
                <a:spcPct val="110000"/>
              </a:lnSpc>
            </a:pPr>
            <a:r>
              <a:rPr lang="en-US" sz="1600" dirty="0"/>
              <a:t>Events Specific to Brower:</a:t>
            </a:r>
          </a:p>
          <a:p>
            <a:pPr lvl="5">
              <a:lnSpc>
                <a:spcPct val="110000"/>
              </a:lnSpc>
            </a:pPr>
            <a:r>
              <a:rPr lang="en-US" sz="1600" dirty="0">
                <a:solidFill>
                  <a:schemeClr val="tx2"/>
                </a:solidFill>
              </a:rPr>
              <a:t>Big Boat/Hot Boat Weekend – weekend after Labor Day</a:t>
            </a:r>
          </a:p>
          <a:p>
            <a:pPr lvl="5">
              <a:lnSpc>
                <a:spcPct val="110000"/>
              </a:lnSpc>
            </a:pPr>
            <a:r>
              <a:rPr lang="en-US" sz="1600" dirty="0">
                <a:solidFill>
                  <a:schemeClr val="tx2"/>
                </a:solidFill>
              </a:rPr>
              <a:t>Hydroplane races – Two weekends after Labor Day</a:t>
            </a:r>
          </a:p>
          <a:p>
            <a:pPr lvl="5">
              <a:lnSpc>
                <a:spcPct val="110000"/>
              </a:lnSpc>
            </a:pPr>
            <a:r>
              <a:rPr lang="en-US" sz="1600" dirty="0">
                <a:solidFill>
                  <a:schemeClr val="tx2"/>
                </a:solidFill>
              </a:rPr>
              <a:t>Bass Tournaments</a:t>
            </a:r>
          </a:p>
          <a:p>
            <a:pPr lvl="5">
              <a:lnSpc>
                <a:spcPct val="110000"/>
              </a:lnSpc>
            </a:pPr>
            <a:r>
              <a:rPr lang="en-US" sz="1600" dirty="0">
                <a:solidFill>
                  <a:schemeClr val="tx2"/>
                </a:solidFill>
              </a:rPr>
              <a:t>Boaters Safety</a:t>
            </a:r>
          </a:p>
          <a:p>
            <a:endParaRPr lang="en-US" dirty="0"/>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27</a:t>
            </a:fld>
            <a:endParaRPr lang="en-US" dirty="0"/>
          </a:p>
        </p:txBody>
      </p:sp>
    </p:spTree>
    <p:extLst>
      <p:ext uri="{BB962C8B-B14F-4D97-AF65-F5344CB8AC3E}">
        <p14:creationId xmlns:p14="http://schemas.microsoft.com/office/powerpoint/2010/main" val="2942594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dirty="0"/>
              <a:t>Special Events at School Section:</a:t>
            </a:r>
          </a:p>
          <a:p>
            <a:pPr lvl="2"/>
            <a:r>
              <a:rPr lang="en-US" sz="2400" dirty="0"/>
              <a:t>Old Settlers – Third Saturday in August</a:t>
            </a:r>
          </a:p>
          <a:p>
            <a:pPr lvl="2"/>
            <a:r>
              <a:rPr lang="en-US" sz="2400" dirty="0"/>
              <a:t>Wheatland Festival – weekend after Labor Day</a:t>
            </a:r>
          </a:p>
          <a:p>
            <a:pPr lvl="2"/>
            <a:r>
              <a:rPr lang="en-US" sz="2400" dirty="0"/>
              <a:t>Boaters Safety</a:t>
            </a:r>
          </a:p>
          <a:p>
            <a:endParaRPr lang="en-US" dirty="0"/>
          </a:p>
          <a:p>
            <a:pPr marL="886968" lvl="1">
              <a:lnSpc>
                <a:spcPct val="110000"/>
              </a:lnSpc>
            </a:pPr>
            <a:r>
              <a:rPr lang="en-US" sz="1600" dirty="0"/>
              <a:t>Events Specific to Brower:</a:t>
            </a:r>
          </a:p>
          <a:p>
            <a:pPr lvl="5">
              <a:lnSpc>
                <a:spcPct val="110000"/>
              </a:lnSpc>
            </a:pPr>
            <a:r>
              <a:rPr lang="en-US" sz="1600" dirty="0">
                <a:solidFill>
                  <a:schemeClr val="tx2"/>
                </a:solidFill>
              </a:rPr>
              <a:t>Big Boat/Hot Boat Weekend – weekend after Labor Day</a:t>
            </a:r>
          </a:p>
          <a:p>
            <a:pPr lvl="5">
              <a:lnSpc>
                <a:spcPct val="110000"/>
              </a:lnSpc>
            </a:pPr>
            <a:r>
              <a:rPr lang="en-US" sz="1600" dirty="0">
                <a:solidFill>
                  <a:schemeClr val="tx2"/>
                </a:solidFill>
              </a:rPr>
              <a:t>Hydroplane races – Two weekends after Labor Day</a:t>
            </a:r>
          </a:p>
          <a:p>
            <a:pPr lvl="5">
              <a:lnSpc>
                <a:spcPct val="110000"/>
              </a:lnSpc>
            </a:pPr>
            <a:r>
              <a:rPr lang="en-US" sz="1600" dirty="0">
                <a:solidFill>
                  <a:schemeClr val="tx2"/>
                </a:solidFill>
              </a:rPr>
              <a:t>Bass Tournaments</a:t>
            </a:r>
          </a:p>
          <a:p>
            <a:pPr lvl="5">
              <a:lnSpc>
                <a:spcPct val="110000"/>
              </a:lnSpc>
            </a:pPr>
            <a:r>
              <a:rPr lang="en-US" sz="1600" dirty="0">
                <a:solidFill>
                  <a:schemeClr val="tx2"/>
                </a:solidFill>
              </a:rPr>
              <a:t>Boaters Safety</a:t>
            </a:r>
          </a:p>
          <a:p>
            <a:endParaRPr lang="en-US" dirty="0"/>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28</a:t>
            </a:fld>
            <a:endParaRPr lang="en-US" dirty="0"/>
          </a:p>
        </p:txBody>
      </p:sp>
    </p:spTree>
    <p:extLst>
      <p:ext uri="{BB962C8B-B14F-4D97-AF65-F5344CB8AC3E}">
        <p14:creationId xmlns:p14="http://schemas.microsoft.com/office/powerpoint/2010/main" val="4165472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Card’s Nest (Cabin on Gorrel side – does not belong to us – guests of this cabin come thru the park with a special sticker and may use our dumpsters)</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29</a:t>
            </a:fld>
            <a:endParaRPr lang="en-US" dirty="0"/>
          </a:p>
        </p:txBody>
      </p:sp>
    </p:spTree>
    <p:extLst>
      <p:ext uri="{BB962C8B-B14F-4D97-AF65-F5344CB8AC3E}">
        <p14:creationId xmlns:p14="http://schemas.microsoft.com/office/powerpoint/2010/main" val="2462608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Card’s Nest (Cabin on Gorrel side – does not belong to us – guests of this cabin come thru the park with a special sticker and may use our dumpsters)</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30</a:t>
            </a:fld>
            <a:endParaRPr lang="en-US" dirty="0"/>
          </a:p>
        </p:txBody>
      </p:sp>
    </p:spTree>
    <p:extLst>
      <p:ext uri="{BB962C8B-B14F-4D97-AF65-F5344CB8AC3E}">
        <p14:creationId xmlns:p14="http://schemas.microsoft.com/office/powerpoint/2010/main" val="4071139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Card’s Nest (Cabin on Gorrel side – does not belong to us – guests of this cabin come thru the park with a special sticker and may use our dumpsters)</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31</a:t>
            </a:fld>
            <a:endParaRPr lang="en-US" dirty="0"/>
          </a:p>
        </p:txBody>
      </p:sp>
    </p:spTree>
    <p:extLst>
      <p:ext uri="{BB962C8B-B14F-4D97-AF65-F5344CB8AC3E}">
        <p14:creationId xmlns:p14="http://schemas.microsoft.com/office/powerpoint/2010/main" val="2531571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Card’s Nest (Cabin on Gorrel side – does not belong to us – guests of this cabin come thru the park with a special sticker and may use our dumpsters)</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32</a:t>
            </a:fld>
            <a:endParaRPr lang="en-US" dirty="0"/>
          </a:p>
        </p:txBody>
      </p:sp>
    </p:spTree>
    <p:extLst>
      <p:ext uri="{BB962C8B-B14F-4D97-AF65-F5344CB8AC3E}">
        <p14:creationId xmlns:p14="http://schemas.microsoft.com/office/powerpoint/2010/main" val="2437723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Card’s Nest (Cabin on Gorrel side – does not belong to us – guests of this cabin come thru the park with a special sticker and may use our dumpsters)</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33</a:t>
            </a:fld>
            <a:endParaRPr lang="en-US" dirty="0"/>
          </a:p>
        </p:txBody>
      </p:sp>
    </p:spTree>
    <p:extLst>
      <p:ext uri="{BB962C8B-B14F-4D97-AF65-F5344CB8AC3E}">
        <p14:creationId xmlns:p14="http://schemas.microsoft.com/office/powerpoint/2010/main" val="787845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Detailed</a:t>
            </a:r>
            <a:r>
              <a:rPr lang="en-US" baseline="0" dirty="0"/>
              <a:t> training will be scheduled at the parks including:</a:t>
            </a:r>
          </a:p>
          <a:p>
            <a:r>
              <a:rPr lang="en-US" baseline="0" dirty="0"/>
              <a:t>Equipment Training</a:t>
            </a:r>
          </a:p>
          <a:p>
            <a:r>
              <a:rPr lang="en-US" baseline="0" dirty="0"/>
              <a:t>Restroom Cleaning Procedures</a:t>
            </a:r>
          </a:p>
          <a:p>
            <a:r>
              <a:rPr lang="en-US" baseline="0" dirty="0"/>
              <a:t>Office Operations</a:t>
            </a:r>
          </a:p>
          <a:p>
            <a:r>
              <a:rPr lang="en-US" baseline="0" dirty="0"/>
              <a:t>Park Specific Procedures</a:t>
            </a:r>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3</a:t>
            </a:fld>
            <a:endParaRPr lang="en-US" dirty="0"/>
          </a:p>
        </p:txBody>
      </p:sp>
    </p:spTree>
    <p:extLst>
      <p:ext uri="{BB962C8B-B14F-4D97-AF65-F5344CB8AC3E}">
        <p14:creationId xmlns:p14="http://schemas.microsoft.com/office/powerpoint/2010/main" val="3074972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Card’s Nest (Cabin on Gorrel side – does not belong to us – guests of this cabin come thru the park with a special sticker and may use our dumpsters)</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34</a:t>
            </a:fld>
            <a:endParaRPr lang="en-US" dirty="0"/>
          </a:p>
        </p:txBody>
      </p:sp>
    </p:spTree>
    <p:extLst>
      <p:ext uri="{BB962C8B-B14F-4D97-AF65-F5344CB8AC3E}">
        <p14:creationId xmlns:p14="http://schemas.microsoft.com/office/powerpoint/2010/main" val="3763703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36</a:t>
            </a:fld>
            <a:endParaRPr lang="en-US" dirty="0"/>
          </a:p>
        </p:txBody>
      </p:sp>
    </p:spTree>
    <p:extLst>
      <p:ext uri="{BB962C8B-B14F-4D97-AF65-F5344CB8AC3E}">
        <p14:creationId xmlns:p14="http://schemas.microsoft.com/office/powerpoint/2010/main" val="1530520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member county board</a:t>
            </a:r>
          </a:p>
          <a:p>
            <a:r>
              <a:rPr lang="en-US" dirty="0"/>
              <a:t>10 member park commission</a:t>
            </a:r>
          </a:p>
          <a:p>
            <a:r>
              <a:rPr lang="en-US" dirty="0"/>
              <a:t>Jeff + 4 more full time year round employees </a:t>
            </a:r>
          </a:p>
          <a:p>
            <a:r>
              <a:rPr lang="en-US" dirty="0"/>
              <a:t>Seasonal staff at parks ~40 </a:t>
            </a:r>
          </a:p>
        </p:txBody>
      </p:sp>
      <p:sp>
        <p:nvSpPr>
          <p:cNvPr id="4" name="Slide Number Placeholder 3"/>
          <p:cNvSpPr>
            <a:spLocks noGrp="1"/>
          </p:cNvSpPr>
          <p:nvPr>
            <p:ph type="sldNum" sz="quarter" idx="10"/>
          </p:nvPr>
        </p:nvSpPr>
        <p:spPr/>
        <p:txBody>
          <a:bodyPr/>
          <a:lstStyle/>
          <a:p>
            <a:fld id="{DFA871DD-6D47-45E5-8E87-18E0C95B991B}" type="slidenum">
              <a:rPr lang="en-US" smtClean="0"/>
              <a:t>41</a:t>
            </a:fld>
            <a:endParaRPr lang="en-US" dirty="0"/>
          </a:p>
        </p:txBody>
      </p:sp>
    </p:spTree>
    <p:extLst>
      <p:ext uri="{BB962C8B-B14F-4D97-AF65-F5344CB8AC3E}">
        <p14:creationId xmlns:p14="http://schemas.microsoft.com/office/powerpoint/2010/main" val="1210142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42</a:t>
            </a:fld>
            <a:endParaRPr lang="en-US" dirty="0"/>
          </a:p>
        </p:txBody>
      </p:sp>
    </p:spTree>
    <p:extLst>
      <p:ext uri="{BB962C8B-B14F-4D97-AF65-F5344CB8AC3E}">
        <p14:creationId xmlns:p14="http://schemas.microsoft.com/office/powerpoint/2010/main" val="294188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Per ADA, no individual with a disability, because of their disability, shall be excluded participation in or denied benefits of services, programs or activities of a public entity, or be subjected to discrimination by any such entity.</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44</a:t>
            </a:fld>
            <a:endParaRPr lang="en-US" dirty="0"/>
          </a:p>
        </p:txBody>
      </p:sp>
    </p:spTree>
    <p:extLst>
      <p:ext uri="{BB962C8B-B14F-4D97-AF65-F5344CB8AC3E}">
        <p14:creationId xmlns:p14="http://schemas.microsoft.com/office/powerpoint/2010/main" val="3908489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45</a:t>
            </a:fld>
            <a:endParaRPr lang="en-US" dirty="0"/>
          </a:p>
        </p:txBody>
      </p:sp>
    </p:spTree>
    <p:extLst>
      <p:ext uri="{BB962C8B-B14F-4D97-AF65-F5344CB8AC3E}">
        <p14:creationId xmlns:p14="http://schemas.microsoft.com/office/powerpoint/2010/main" val="15397479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48</a:t>
            </a:fld>
            <a:endParaRPr lang="en-US" dirty="0"/>
          </a:p>
        </p:txBody>
      </p:sp>
    </p:spTree>
    <p:extLst>
      <p:ext uri="{BB962C8B-B14F-4D97-AF65-F5344CB8AC3E}">
        <p14:creationId xmlns:p14="http://schemas.microsoft.com/office/powerpoint/2010/main" val="2822957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49</a:t>
            </a:fld>
            <a:endParaRPr lang="en-US" dirty="0"/>
          </a:p>
        </p:txBody>
      </p:sp>
    </p:spTree>
    <p:extLst>
      <p:ext uri="{BB962C8B-B14F-4D97-AF65-F5344CB8AC3E}">
        <p14:creationId xmlns:p14="http://schemas.microsoft.com/office/powerpoint/2010/main" val="2839259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Refund Policy will be covered later, including how to re-schedule arrival dates</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50</a:t>
            </a:fld>
            <a:endParaRPr lang="en-US" dirty="0"/>
          </a:p>
        </p:txBody>
      </p:sp>
    </p:spTree>
    <p:extLst>
      <p:ext uri="{BB962C8B-B14F-4D97-AF65-F5344CB8AC3E}">
        <p14:creationId xmlns:p14="http://schemas.microsoft.com/office/powerpoint/2010/main" val="3178754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Refund Policy will be covered later, including how to re-schedule arrival dates</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51</a:t>
            </a:fld>
            <a:endParaRPr lang="en-US" dirty="0"/>
          </a:p>
        </p:txBody>
      </p:sp>
    </p:spTree>
    <p:extLst>
      <p:ext uri="{BB962C8B-B14F-4D97-AF65-F5344CB8AC3E}">
        <p14:creationId xmlns:p14="http://schemas.microsoft.com/office/powerpoint/2010/main" val="3959527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4</a:t>
            </a:fld>
            <a:endParaRPr lang="en-US" dirty="0"/>
          </a:p>
        </p:txBody>
      </p:sp>
    </p:spTree>
    <p:extLst>
      <p:ext uri="{BB962C8B-B14F-4D97-AF65-F5344CB8AC3E}">
        <p14:creationId xmlns:p14="http://schemas.microsoft.com/office/powerpoint/2010/main" val="3258598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lumMod val="20000"/>
                    <a:lumOff val="80000"/>
                  </a:schemeClr>
                </a:solidFill>
              </a:rPr>
              <a:t>Made at  </a:t>
            </a:r>
            <a:r>
              <a:rPr lang="en-US" sz="1200" dirty="0">
                <a:solidFill>
                  <a:schemeClr val="bg2">
                    <a:lumMod val="40000"/>
                    <a:lumOff val="60000"/>
                  </a:schemeClr>
                </a:solidFill>
                <a:hlinkClick r:id="rId3"/>
              </a:rPr>
              <a:t>www.MecostaCountyParks.com</a:t>
            </a:r>
            <a:endParaRPr lang="en-US" sz="1200" dirty="0">
              <a:solidFill>
                <a:schemeClr val="bg2">
                  <a:lumMod val="40000"/>
                  <a:lumOff val="60000"/>
                </a:schemeClr>
              </a:solidFill>
            </a:endParaRP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52</a:t>
            </a:fld>
            <a:endParaRPr lang="en-US" dirty="0"/>
          </a:p>
        </p:txBody>
      </p:sp>
    </p:spTree>
    <p:extLst>
      <p:ext uri="{BB962C8B-B14F-4D97-AF65-F5344CB8AC3E}">
        <p14:creationId xmlns:p14="http://schemas.microsoft.com/office/powerpoint/2010/main" val="1003027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53</a:t>
            </a:fld>
            <a:endParaRPr lang="en-US" dirty="0"/>
          </a:p>
        </p:txBody>
      </p:sp>
    </p:spTree>
    <p:extLst>
      <p:ext uri="{BB962C8B-B14F-4D97-AF65-F5344CB8AC3E}">
        <p14:creationId xmlns:p14="http://schemas.microsoft.com/office/powerpoint/2010/main" val="3897741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(family is welcome to stay the night with the employee, however, the site cannot be sublet for ANY reason).</a:t>
            </a:r>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54</a:t>
            </a:fld>
            <a:endParaRPr lang="en-US" dirty="0"/>
          </a:p>
        </p:txBody>
      </p:sp>
    </p:spTree>
    <p:extLst>
      <p:ext uri="{BB962C8B-B14F-4D97-AF65-F5344CB8AC3E}">
        <p14:creationId xmlns:p14="http://schemas.microsoft.com/office/powerpoint/2010/main" val="18829011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55</a:t>
            </a:fld>
            <a:endParaRPr lang="en-US" dirty="0"/>
          </a:p>
        </p:txBody>
      </p:sp>
    </p:spTree>
    <p:extLst>
      <p:ext uri="{BB962C8B-B14F-4D97-AF65-F5344CB8AC3E}">
        <p14:creationId xmlns:p14="http://schemas.microsoft.com/office/powerpoint/2010/main" val="32806849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56</a:t>
            </a:fld>
            <a:endParaRPr lang="en-US" dirty="0"/>
          </a:p>
        </p:txBody>
      </p:sp>
    </p:spTree>
    <p:extLst>
      <p:ext uri="{BB962C8B-B14F-4D97-AF65-F5344CB8AC3E}">
        <p14:creationId xmlns:p14="http://schemas.microsoft.com/office/powerpoint/2010/main" val="1073819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57</a:t>
            </a:fld>
            <a:endParaRPr lang="en-US" dirty="0"/>
          </a:p>
        </p:txBody>
      </p:sp>
    </p:spTree>
    <p:extLst>
      <p:ext uri="{BB962C8B-B14F-4D97-AF65-F5344CB8AC3E}">
        <p14:creationId xmlns:p14="http://schemas.microsoft.com/office/powerpoint/2010/main" val="28229576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ym typeface="Marker Felt" pitchFamily="8" charset="0"/>
              </a:rPr>
              <a:t>Must be 18 to register for site and an adult must be present at all times.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ym typeface="Marker Felt" pitchFamily="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ym typeface="Marker Felt" pitchFamily="8" charset="0"/>
              </a:rPr>
              <a:t>(Anything in excess of this list requires the purchase of an additional campsite.)</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58</a:t>
            </a:fld>
            <a:endParaRPr lang="en-US" dirty="0"/>
          </a:p>
        </p:txBody>
      </p:sp>
    </p:spTree>
    <p:extLst>
      <p:ext uri="{BB962C8B-B14F-4D97-AF65-F5344CB8AC3E}">
        <p14:creationId xmlns:p14="http://schemas.microsoft.com/office/powerpoint/2010/main" val="3203362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tx2"/>
                </a:solidFill>
              </a:rPr>
              <a:t>Sleep up to 6 people (Paris sleeps 4 and does not have a loft); one additional tent is allowed on the site, however, only 8 total guests are allowed on a site.</a:t>
            </a:r>
          </a:p>
          <a:p>
            <a:pPr marL="0" lvl="0" indent="0">
              <a:buNone/>
            </a:pPr>
            <a:r>
              <a:rPr lang="en-US" dirty="0">
                <a:solidFill>
                  <a:schemeClr val="tx2"/>
                </a:solidFill>
              </a:rPr>
              <a:t>Visitors must bring bedding.</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59</a:t>
            </a:fld>
            <a:endParaRPr lang="en-US" dirty="0"/>
          </a:p>
        </p:txBody>
      </p:sp>
    </p:spTree>
    <p:extLst>
      <p:ext uri="{BB962C8B-B14F-4D97-AF65-F5344CB8AC3E}">
        <p14:creationId xmlns:p14="http://schemas.microsoft.com/office/powerpoint/2010/main" val="1204371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tx2"/>
                </a:solidFill>
              </a:rPr>
              <a:t>Sleep up to 6 people (Paris sleeps 4 and does not have a loft); one additional tent is allowed on the site, however, only 8 total guests are allowed on a site.</a:t>
            </a:r>
          </a:p>
          <a:p>
            <a:pPr marL="0" lvl="0" indent="0">
              <a:buNone/>
            </a:pPr>
            <a:r>
              <a:rPr lang="en-US" dirty="0">
                <a:solidFill>
                  <a:schemeClr val="tx2"/>
                </a:solidFill>
              </a:rPr>
              <a:t>Visitors must bring bedding.</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60</a:t>
            </a:fld>
            <a:endParaRPr lang="en-US" dirty="0"/>
          </a:p>
        </p:txBody>
      </p:sp>
    </p:spTree>
    <p:extLst>
      <p:ext uri="{BB962C8B-B14F-4D97-AF65-F5344CB8AC3E}">
        <p14:creationId xmlns:p14="http://schemas.microsoft.com/office/powerpoint/2010/main" val="7922294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tx2"/>
                </a:solidFill>
              </a:rPr>
              <a:t>Sleep up to 6 people (Paris sleeps 4 and does not have a loft); one additional tent is allowed on the site, however, only 8 total guests are allowed on a site.</a:t>
            </a:r>
          </a:p>
          <a:p>
            <a:pPr marL="0" lvl="0" indent="0">
              <a:buNone/>
            </a:pPr>
            <a:r>
              <a:rPr lang="en-US" dirty="0">
                <a:solidFill>
                  <a:schemeClr val="tx2"/>
                </a:solidFill>
              </a:rPr>
              <a:t>Visitors must bring bedding.</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61</a:t>
            </a:fld>
            <a:endParaRPr lang="en-US" dirty="0"/>
          </a:p>
        </p:txBody>
      </p:sp>
    </p:spTree>
    <p:extLst>
      <p:ext uri="{BB962C8B-B14F-4D97-AF65-F5344CB8AC3E}">
        <p14:creationId xmlns:p14="http://schemas.microsoft.com/office/powerpoint/2010/main" val="1391816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2"/>
                </a:solidFill>
              </a:rPr>
              <a:t>Encourage our visitors to like our pages on Facebook for the </a:t>
            </a:r>
            <a:r>
              <a:rPr lang="en-US" sz="1200" dirty="0">
                <a:solidFill>
                  <a:schemeClr val="tx2"/>
                </a:solidFill>
                <a:hlinkClick r:id="rId3"/>
              </a:rPr>
              <a:t>Park Commission, </a:t>
            </a:r>
            <a:r>
              <a:rPr lang="en-US" sz="1200" dirty="0">
                <a:solidFill>
                  <a:schemeClr val="tx2"/>
                </a:solidFill>
              </a:rPr>
              <a:t>Brower, School Section, Merrill-Gorrel &amp; Paris Parks</a:t>
            </a:r>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6</a:t>
            </a:fld>
            <a:endParaRPr lang="en-US" dirty="0"/>
          </a:p>
        </p:txBody>
      </p:sp>
    </p:spTree>
    <p:extLst>
      <p:ext uri="{BB962C8B-B14F-4D97-AF65-F5344CB8AC3E}">
        <p14:creationId xmlns:p14="http://schemas.microsoft.com/office/powerpoint/2010/main" val="621970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tx2"/>
                </a:solidFill>
              </a:rPr>
              <a:t>Sleep up to 6 people (Paris sleeps 4 and does not have a loft); one additional tent is allowed on the site, however, only 8 total guests are allowed on a site.</a:t>
            </a:r>
          </a:p>
          <a:p>
            <a:pPr marL="0" lvl="0" indent="0">
              <a:buNone/>
            </a:pPr>
            <a:r>
              <a:rPr lang="en-US" dirty="0">
                <a:solidFill>
                  <a:schemeClr val="tx2"/>
                </a:solidFill>
              </a:rPr>
              <a:t>Visitors must bring bedding.</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62</a:t>
            </a:fld>
            <a:endParaRPr lang="en-US" dirty="0"/>
          </a:p>
        </p:txBody>
      </p:sp>
    </p:spTree>
    <p:extLst>
      <p:ext uri="{BB962C8B-B14F-4D97-AF65-F5344CB8AC3E}">
        <p14:creationId xmlns:p14="http://schemas.microsoft.com/office/powerpoint/2010/main" val="38128588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tx2"/>
                </a:solidFill>
              </a:rPr>
              <a:t>Sleep up to 6 people (Paris sleeps 4 and does not have a loft); one additional tent is allowed on the site, however, only 8 total guests are allowed on a site.</a:t>
            </a:r>
          </a:p>
          <a:p>
            <a:pPr marL="0" lvl="0" indent="0">
              <a:buNone/>
            </a:pPr>
            <a:r>
              <a:rPr lang="en-US" dirty="0">
                <a:solidFill>
                  <a:schemeClr val="tx2"/>
                </a:solidFill>
              </a:rPr>
              <a:t>Visitors must bring bedding.</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63</a:t>
            </a:fld>
            <a:endParaRPr lang="en-US" dirty="0"/>
          </a:p>
        </p:txBody>
      </p:sp>
    </p:spTree>
    <p:extLst>
      <p:ext uri="{BB962C8B-B14F-4D97-AF65-F5344CB8AC3E}">
        <p14:creationId xmlns:p14="http://schemas.microsoft.com/office/powerpoint/2010/main" val="27518814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dirty="0">
                <a:solidFill>
                  <a:schemeClr val="tx2"/>
                </a:solidFill>
              </a:rPr>
              <a:t>If an area is not reserved a camper may use the shelter or picnic area.  </a:t>
            </a:r>
          </a:p>
          <a:p>
            <a:pPr marL="342900" lvl="0" indent="-342900">
              <a:buFont typeface="Arial" panose="020B0604020202020204" pitchFamily="34" charset="0"/>
              <a:buChar char="•"/>
            </a:pPr>
            <a:r>
              <a:rPr lang="en-US" dirty="0">
                <a:solidFill>
                  <a:schemeClr val="tx2"/>
                </a:solidFill>
              </a:rPr>
              <a:t>The fee guarantees a specific shelter building at a specific date. </a:t>
            </a:r>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64</a:t>
            </a:fld>
            <a:endParaRPr lang="en-US" dirty="0"/>
          </a:p>
        </p:txBody>
      </p:sp>
    </p:spTree>
    <p:extLst>
      <p:ext uri="{BB962C8B-B14F-4D97-AF65-F5344CB8AC3E}">
        <p14:creationId xmlns:p14="http://schemas.microsoft.com/office/powerpoint/2010/main" val="20590143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6948" marR="0" lvl="1" indent="-342900" algn="l" defTabSz="914400" rtl="0" eaLnBrk="1" fontAlgn="auto" latinLnBrk="0" hangingPunct="1">
              <a:lnSpc>
                <a:spcPct val="100000"/>
              </a:lnSpc>
              <a:spcBef>
                <a:spcPts val="0"/>
              </a:spcBef>
              <a:spcAft>
                <a:spcPts val="0"/>
              </a:spcAft>
              <a:buClrTx/>
              <a:buSzTx/>
              <a:buFontTx/>
              <a:buNone/>
              <a:tabLst/>
              <a:defRPr/>
            </a:pPr>
            <a:r>
              <a:rPr lang="en-US" sz="1200" dirty="0"/>
              <a:t>Registered seasonal campers may pay and leave camping unit over the winter.</a:t>
            </a:r>
          </a:p>
          <a:p>
            <a:pPr marL="726948" lvl="1" indent="-342900"/>
            <a:endParaRPr lang="en-US" dirty="0"/>
          </a:p>
          <a:p>
            <a:pPr marL="726948" lvl="1" indent="-342900"/>
            <a:r>
              <a:rPr lang="en-US" dirty="0"/>
              <a:t>Camping units at Merrill-Gorrel, School Section and Paris Parks may be left in place on the guest campsite.  </a:t>
            </a:r>
          </a:p>
          <a:p>
            <a:pPr marL="726948" lvl="1" indent="-342900"/>
            <a:r>
              <a:rPr lang="en-US" dirty="0"/>
              <a:t>Camping units at Brower Parks are to be moved to the designated storage area during the final week of the season and before check-out time on the last operating date of the camping season.  </a:t>
            </a:r>
          </a:p>
          <a:p>
            <a:pPr marL="726948" lvl="1" indent="-342900"/>
            <a:r>
              <a:rPr lang="en-US" dirty="0"/>
              <a:t>All camping units are to be removed from the storage area on the opening week of the following season.  </a:t>
            </a:r>
          </a:p>
          <a:p>
            <a:pPr marL="726948" lvl="1" indent="-342900"/>
            <a:r>
              <a:rPr lang="en-US" dirty="0"/>
              <a:t>Only camping units and internal contents are allowed to be stored.  No outside equipment will be allowed.  Decks, grills, storage containers, etc.. must be removed from the campsite.  </a:t>
            </a:r>
          </a:p>
          <a:p>
            <a:pPr marL="726948" lvl="1" indent="-342900"/>
            <a:r>
              <a:rPr lang="en-US" dirty="0"/>
              <a:t>Camper must be disconnected from all utilities with connections stored internally. </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65</a:t>
            </a:fld>
            <a:endParaRPr lang="en-US" dirty="0"/>
          </a:p>
        </p:txBody>
      </p:sp>
    </p:spTree>
    <p:extLst>
      <p:ext uri="{BB962C8B-B14F-4D97-AF65-F5344CB8AC3E}">
        <p14:creationId xmlns:p14="http://schemas.microsoft.com/office/powerpoint/2010/main" val="32055490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No change of site/new seasonal site request forms will be accepted until seasonal camper informational packets are made available to all current campers.  These informational packets are distributed to the parks in August of each season.  The packets may be obtained by contacting the individual park office or the parks administration office.</a:t>
            </a:r>
          </a:p>
          <a:p>
            <a:pPr lvl="0"/>
            <a:r>
              <a:rPr lang="en-US" sz="1200" kern="1200" dirty="0">
                <a:solidFill>
                  <a:schemeClr val="tx1"/>
                </a:solidFill>
                <a:effectLst/>
                <a:latin typeface="+mn-lt"/>
                <a:ea typeface="+mn-ea"/>
                <a:cs typeface="+mn-cs"/>
              </a:rPr>
              <a:t>A $100 Deposit is required with the acceptance of each request form.  For current seasonal campers, this deposit can be made on their current site pending the availability of a new site.</a:t>
            </a:r>
          </a:p>
          <a:p>
            <a:pPr lvl="0"/>
            <a:r>
              <a:rPr lang="en-US" sz="1200" kern="1200" dirty="0">
                <a:solidFill>
                  <a:schemeClr val="tx1"/>
                </a:solidFill>
                <a:effectLst/>
                <a:latin typeface="+mn-lt"/>
                <a:ea typeface="+mn-ea"/>
                <a:cs typeface="+mn-cs"/>
              </a:rPr>
              <a:t>The change of site/new seasonal site request form will allow each camper to request up to 8 campsites as their primary options.  These forms will be sent to the parks administration office once completed and deposit received.</a:t>
            </a:r>
          </a:p>
          <a:p>
            <a:pPr lvl="0"/>
            <a:r>
              <a:rPr lang="en-US" sz="1200" kern="1200" dirty="0">
                <a:solidFill>
                  <a:schemeClr val="tx1"/>
                </a:solidFill>
                <a:effectLst/>
                <a:latin typeface="+mn-lt"/>
                <a:ea typeface="+mn-ea"/>
                <a:cs typeface="+mn-cs"/>
              </a:rPr>
              <a:t>No change of site/new seasonal site request will be processed until the deposit deadline for returning seasonal campers has expired.  The deadline to complete a request form will be the same as the deadline for returning seasonal camper deposits.</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66</a:t>
            </a:fld>
            <a:endParaRPr lang="en-US" dirty="0"/>
          </a:p>
        </p:txBody>
      </p:sp>
    </p:spTree>
    <p:extLst>
      <p:ext uri="{BB962C8B-B14F-4D97-AF65-F5344CB8AC3E}">
        <p14:creationId xmlns:p14="http://schemas.microsoft.com/office/powerpoint/2010/main" val="26937002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dirty="0"/>
              <a:t>After returning seasonal sites have been confirmed by deposit, a lottery drawing will occur which will determine the processing order for all change of site request of current seasonal campers.</a:t>
            </a:r>
          </a:p>
          <a:p>
            <a:pPr marL="342900" lvl="0" indent="-342900">
              <a:buFont typeface="Arial" panose="020B0604020202020204" pitchFamily="34" charset="0"/>
              <a:buChar char="•"/>
            </a:pPr>
            <a:r>
              <a:rPr lang="en-US" dirty="0"/>
              <a:t>A second lottery drawing will be held, following the change of site request lottery, for all new seasonal request to determine the order of processing.</a:t>
            </a:r>
          </a:p>
          <a:p>
            <a:pPr marL="342900" lvl="0" indent="-342900">
              <a:buFont typeface="Arial" panose="020B0604020202020204" pitchFamily="34" charset="0"/>
              <a:buChar char="•"/>
            </a:pPr>
            <a:r>
              <a:rPr lang="en-US" dirty="0"/>
              <a:t>The lottery drawings will take place at the administrative building in Paris, Michigan.  These drawings will simply determine the order in which we process request forms.  The date and time of the lottery drawing will be listed in the seasonal camper informational packets.  Public is welcome to attend as the processing order is determined, however actual processing will not be accomplished during the lottery drawing date.  It may take 2-3 weeks to process all request throughout the park system.</a:t>
            </a:r>
          </a:p>
          <a:p>
            <a:pPr marL="342900" lvl="0" indent="-342900">
              <a:buFont typeface="Arial" panose="020B0604020202020204" pitchFamily="34" charset="0"/>
              <a:buChar char="•"/>
            </a:pPr>
            <a:r>
              <a:rPr lang="en-US" dirty="0"/>
              <a:t>All change of site requests from current seasonal campers will be processed before the processing of new seasonal request begins.</a:t>
            </a:r>
          </a:p>
          <a:p>
            <a:pPr marL="342900" lvl="0" indent="-342900">
              <a:buFont typeface="Arial" panose="020B0604020202020204" pitchFamily="34" charset="0"/>
              <a:buChar char="•"/>
            </a:pPr>
            <a:r>
              <a:rPr lang="en-US" dirty="0"/>
              <a:t>Processing of sites will be done in accordance with the campsite preferences listed on the request form.  Processing will be done utilizing the form and the deposit on hand.  Guest will </a:t>
            </a:r>
            <a:r>
              <a:rPr lang="en-US" u="sng" dirty="0"/>
              <a:t>not</a:t>
            </a:r>
            <a:r>
              <a:rPr lang="en-US" dirty="0"/>
              <a:t> be contacted prior to processing to re-confirm the information they submitted.  </a:t>
            </a:r>
          </a:p>
          <a:p>
            <a:pPr marL="342900" lvl="0" indent="-342900">
              <a:buFont typeface="Arial" panose="020B0604020202020204" pitchFamily="34" charset="0"/>
              <a:buChar char="•"/>
            </a:pPr>
            <a:r>
              <a:rPr lang="en-US" dirty="0"/>
              <a:t>Guest will receive a receipt showing that the request has been processed.</a:t>
            </a:r>
          </a:p>
          <a:p>
            <a:pPr marL="342900" lvl="0" indent="-342900">
              <a:buFont typeface="Arial" panose="020B0604020202020204" pitchFamily="34" charset="0"/>
              <a:buChar char="•"/>
            </a:pPr>
            <a:r>
              <a:rPr lang="en-US" dirty="0"/>
              <a:t>If there are no campsites available from the 8 listed choices, the request will be moved to the end of the processing order.  The guest will be contacted after all change of site and new seasonal request forms have been processed and notified of any available sites remaining.</a:t>
            </a:r>
          </a:p>
          <a:p>
            <a:pPr marL="342900" lvl="0" indent="-342900">
              <a:buFont typeface="Arial" panose="020B0604020202020204" pitchFamily="34" charset="0"/>
              <a:buChar char="•"/>
            </a:pPr>
            <a:r>
              <a:rPr lang="en-US" dirty="0"/>
              <a:t>After all request forms have been processed, any remaining sites will be made available on a first come first serve basis, until the maximum number of seasonal campsites for the campground has been met. </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67</a:t>
            </a:fld>
            <a:endParaRPr lang="en-US" dirty="0"/>
          </a:p>
        </p:txBody>
      </p:sp>
    </p:spTree>
    <p:extLst>
      <p:ext uri="{BB962C8B-B14F-4D97-AF65-F5344CB8AC3E}">
        <p14:creationId xmlns:p14="http://schemas.microsoft.com/office/powerpoint/2010/main" val="35398067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a:t>
            </a:r>
            <a:r>
              <a:rPr lang="en-US" baseline="0" dirty="0"/>
              <a:t> list of all rules and </a:t>
            </a:r>
            <a:r>
              <a:rPr lang="en-US" baseline="0" dirty="0" err="1"/>
              <a:t>regs</a:t>
            </a:r>
            <a:endParaRPr lang="en-US" baseline="0" dirty="0"/>
          </a:p>
          <a:p>
            <a:r>
              <a:rPr lang="en-US" baseline="0" dirty="0"/>
              <a:t>List of frequently </a:t>
            </a:r>
            <a:r>
              <a:rPr lang="en-US" baseline="0"/>
              <a:t>broken rules</a:t>
            </a:r>
          </a:p>
          <a:p>
            <a:endParaRPr lang="en-US"/>
          </a:p>
        </p:txBody>
      </p:sp>
      <p:sp>
        <p:nvSpPr>
          <p:cNvPr id="4" name="Slide Number Placeholder 3"/>
          <p:cNvSpPr>
            <a:spLocks noGrp="1"/>
          </p:cNvSpPr>
          <p:nvPr>
            <p:ph type="sldNum" sz="quarter" idx="10"/>
          </p:nvPr>
        </p:nvSpPr>
        <p:spPr/>
        <p:txBody>
          <a:bodyPr/>
          <a:lstStyle/>
          <a:p>
            <a:fld id="{DFA871DD-6D47-45E5-8E87-18E0C95B991B}" type="slidenum">
              <a:rPr lang="en-US" smtClean="0"/>
              <a:t>70</a:t>
            </a:fld>
            <a:endParaRPr lang="en-US" dirty="0"/>
          </a:p>
        </p:txBody>
      </p:sp>
    </p:spTree>
    <p:extLst>
      <p:ext uri="{BB962C8B-B14F-4D97-AF65-F5344CB8AC3E}">
        <p14:creationId xmlns:p14="http://schemas.microsoft.com/office/powerpoint/2010/main" val="7448529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can be helpful to drive a vehicle 10 MPH in front of the park staff so everyone has a visual of an acceptable speed</a:t>
            </a:r>
            <a:endParaRPr lang="en-US" dirty="0"/>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71</a:t>
            </a:fld>
            <a:endParaRPr lang="en-US" dirty="0"/>
          </a:p>
        </p:txBody>
      </p:sp>
    </p:spTree>
    <p:extLst>
      <p:ext uri="{BB962C8B-B14F-4D97-AF65-F5344CB8AC3E}">
        <p14:creationId xmlns:p14="http://schemas.microsoft.com/office/powerpoint/2010/main" val="3113034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tx2"/>
                </a:solidFill>
                <a:latin typeface="+mn-lt"/>
                <a:sym typeface="Marker Felt" pitchFamily="8" charset="0"/>
              </a:rPr>
              <a:t>Quiet time must be observed between the hours of 10:00 p.m. and 8:00 a.m. for the benefit of those who retire early.</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72</a:t>
            </a:fld>
            <a:endParaRPr lang="en-US" dirty="0"/>
          </a:p>
        </p:txBody>
      </p:sp>
    </p:spTree>
    <p:extLst>
      <p:ext uri="{BB962C8B-B14F-4D97-AF65-F5344CB8AC3E}">
        <p14:creationId xmlns:p14="http://schemas.microsoft.com/office/powerpoint/2010/main" val="26364264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Campsite grounds shall be kept free of personal property which may impede the staff’s ability to trim and maintain the grounds.  Individual campsite cleanliness standards shall be at the discretion of the campground management and staff. </a:t>
            </a:r>
            <a:r>
              <a:rPr lang="en-US" sz="1200" dirty="0">
                <a:solidFill>
                  <a:schemeClr val="accent3">
                    <a:lumMod val="20000"/>
                    <a:lumOff val="80000"/>
                  </a:schemeClr>
                </a:solidFill>
              </a:rPr>
              <a:t>Cannot become cluttered or unkempt in a manner that will reflect negatively on the Park Commission.  </a:t>
            </a:r>
          </a:p>
          <a:p>
            <a:pPr marL="342900" indent="-342900">
              <a:buFont typeface="Arial" panose="020B0604020202020204" pitchFamily="34" charset="0"/>
              <a:buChar char="•"/>
              <a:defRPr/>
            </a:pPr>
            <a:endParaRPr lang="en-US" dirty="0"/>
          </a:p>
          <a:p>
            <a:pPr>
              <a:lnSpc>
                <a:spcPct val="120000"/>
              </a:lnSpc>
              <a:spcBef>
                <a:spcPts val="0"/>
              </a:spcBef>
            </a:pPr>
            <a:endParaRPr lang="en-US" dirty="0"/>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73</a:t>
            </a:fld>
            <a:endParaRPr lang="en-US" dirty="0"/>
          </a:p>
        </p:txBody>
      </p:sp>
    </p:spTree>
    <p:extLst>
      <p:ext uri="{BB962C8B-B14F-4D97-AF65-F5344CB8AC3E}">
        <p14:creationId xmlns:p14="http://schemas.microsoft.com/office/powerpoint/2010/main" val="52713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04088" lvl="1" indent="0">
              <a:lnSpc>
                <a:spcPct val="110000"/>
              </a:lnSpc>
              <a:buNone/>
            </a:pPr>
            <a:r>
              <a:rPr lang="en-US" sz="2800" dirty="0"/>
              <a:t>Pet-friendly since 2018</a:t>
            </a:r>
          </a:p>
          <a:p>
            <a:pPr marL="704088" lvl="1" indent="0">
              <a:lnSpc>
                <a:spcPct val="110000"/>
              </a:lnSpc>
              <a:buNone/>
            </a:pPr>
            <a:r>
              <a:rPr lang="en-US" sz="2800" dirty="0"/>
              <a:t>21/31 night stay rule – Pre/Post Season</a:t>
            </a:r>
          </a:p>
          <a:p>
            <a:pPr marL="704088" lvl="1" indent="0">
              <a:lnSpc>
                <a:spcPct val="110000"/>
              </a:lnSpc>
              <a:buNone/>
            </a:pPr>
            <a:r>
              <a:rPr lang="en-US" sz="2800" dirty="0"/>
              <a:t>One pavilion/picnic shelter available </a:t>
            </a:r>
          </a:p>
          <a:p>
            <a:pPr marL="704088" lvl="1" indent="0">
              <a:lnSpc>
                <a:spcPct val="110000"/>
              </a:lnSpc>
              <a:buNone/>
            </a:pPr>
            <a:r>
              <a:rPr lang="en-US" sz="2800" dirty="0"/>
              <a:t>Golf carts are not allowed</a:t>
            </a:r>
          </a:p>
          <a:p>
            <a:pPr marL="704088" lvl="1" indent="0">
              <a:lnSpc>
                <a:spcPct val="110000"/>
              </a:lnSpc>
              <a:buNone/>
            </a:pPr>
            <a:r>
              <a:rPr lang="en-US" sz="2800" dirty="0"/>
              <a:t>Low Speed Vehicles (LSVs) are allowed. </a:t>
            </a:r>
          </a:p>
          <a:p>
            <a:pPr marL="704088" lvl="1" indent="0">
              <a:lnSpc>
                <a:spcPct val="110000"/>
              </a:lnSpc>
              <a:buNone/>
            </a:pPr>
            <a:r>
              <a:rPr lang="en-US" sz="2800" dirty="0"/>
              <a:t>Unattached Boat Trailer parking</a:t>
            </a:r>
            <a:endParaRPr lang="en-US" sz="1600" dirty="0"/>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8</a:t>
            </a:fld>
            <a:endParaRPr lang="en-US" dirty="0"/>
          </a:p>
        </p:txBody>
      </p:sp>
    </p:spTree>
    <p:extLst>
      <p:ext uri="{BB962C8B-B14F-4D97-AF65-F5344CB8AC3E}">
        <p14:creationId xmlns:p14="http://schemas.microsoft.com/office/powerpoint/2010/main" val="7906034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0"/>
              </a:spcBef>
            </a:pPr>
            <a:endParaRPr lang="en-US" dirty="0"/>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74</a:t>
            </a:fld>
            <a:endParaRPr lang="en-US" dirty="0"/>
          </a:p>
        </p:txBody>
      </p:sp>
    </p:spTree>
    <p:extLst>
      <p:ext uri="{BB962C8B-B14F-4D97-AF65-F5344CB8AC3E}">
        <p14:creationId xmlns:p14="http://schemas.microsoft.com/office/powerpoint/2010/main" val="16052287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the park grounds to provide services, vending, or business operations which result in a direct financial benefit, unless prior written consent from the Park Superintendent or designee has been granted.</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75</a:t>
            </a:fld>
            <a:endParaRPr lang="en-US" dirty="0"/>
          </a:p>
        </p:txBody>
      </p:sp>
    </p:spTree>
    <p:extLst>
      <p:ext uri="{BB962C8B-B14F-4D97-AF65-F5344CB8AC3E}">
        <p14:creationId xmlns:p14="http://schemas.microsoft.com/office/powerpoint/2010/main" val="14954324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0"/>
              </a:spcBef>
            </a:pPr>
            <a:endParaRPr lang="en-US" dirty="0"/>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76</a:t>
            </a:fld>
            <a:endParaRPr lang="en-US" dirty="0"/>
          </a:p>
        </p:txBody>
      </p:sp>
    </p:spTree>
    <p:extLst>
      <p:ext uri="{BB962C8B-B14F-4D97-AF65-F5344CB8AC3E}">
        <p14:creationId xmlns:p14="http://schemas.microsoft.com/office/powerpoint/2010/main" val="13759544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(guests may not borrow MCP equipment).</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77</a:t>
            </a:fld>
            <a:endParaRPr lang="en-US" dirty="0"/>
          </a:p>
        </p:txBody>
      </p:sp>
    </p:spTree>
    <p:extLst>
      <p:ext uri="{BB962C8B-B14F-4D97-AF65-F5344CB8AC3E}">
        <p14:creationId xmlns:p14="http://schemas.microsoft.com/office/powerpoint/2010/main" val="10252444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Only allowed for personal consumption in moderate amounts.</a:t>
            </a:r>
          </a:p>
          <a:p>
            <a:endParaRPr lang="en-US" sz="1200" b="1" i="1" u="sng" dirty="0">
              <a:solidFill>
                <a:srgbClr val="FF0000"/>
              </a:solidFill>
            </a:endParaRPr>
          </a:p>
          <a:p>
            <a:r>
              <a:rPr lang="en-US" sz="1200" b="1" i="1" u="sng" dirty="0">
                <a:solidFill>
                  <a:srgbClr val="FF0000"/>
                </a:solidFill>
              </a:rPr>
              <a:t>750-ml container </a:t>
            </a:r>
            <a:r>
              <a:rPr lang="en-US" sz="1200" b="1" i="1" u="sng" dirty="0">
                <a:solidFill>
                  <a:schemeClr val="tx2"/>
                </a:solidFill>
              </a:rPr>
              <a:t>wine bottle</a:t>
            </a:r>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78</a:t>
            </a:fld>
            <a:endParaRPr lang="en-US" dirty="0"/>
          </a:p>
        </p:txBody>
      </p:sp>
    </p:spTree>
    <p:extLst>
      <p:ext uri="{BB962C8B-B14F-4D97-AF65-F5344CB8AC3E}">
        <p14:creationId xmlns:p14="http://schemas.microsoft.com/office/powerpoint/2010/main" val="39366402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Battery operated ride-on toys, unlicensed motorized vehicles and vehicles not licensed for roadway use are not allowed in the parks due to safety and liability issues.</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79</a:t>
            </a:fld>
            <a:endParaRPr lang="en-US" dirty="0"/>
          </a:p>
        </p:txBody>
      </p:sp>
    </p:spTree>
    <p:extLst>
      <p:ext uri="{BB962C8B-B14F-4D97-AF65-F5344CB8AC3E}">
        <p14:creationId xmlns:p14="http://schemas.microsoft.com/office/powerpoint/2010/main" val="6455659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Bicycles must be walked back to the campsites at this time.  </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80</a:t>
            </a:fld>
            <a:endParaRPr lang="en-US" dirty="0"/>
          </a:p>
        </p:txBody>
      </p:sp>
    </p:spTree>
    <p:extLst>
      <p:ext uri="{BB962C8B-B14F-4D97-AF65-F5344CB8AC3E}">
        <p14:creationId xmlns:p14="http://schemas.microsoft.com/office/powerpoint/2010/main" val="19594976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Covered</a:t>
            </a:r>
            <a:r>
              <a:rPr lang="en-US" baseline="0" dirty="0"/>
              <a:t> trailers could be kept on a campsite as the one utility trailer allowed, and used as storage.</a:t>
            </a:r>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83</a:t>
            </a:fld>
            <a:endParaRPr lang="en-US" dirty="0"/>
          </a:p>
        </p:txBody>
      </p:sp>
    </p:spTree>
    <p:extLst>
      <p:ext uri="{BB962C8B-B14F-4D97-AF65-F5344CB8AC3E}">
        <p14:creationId xmlns:p14="http://schemas.microsoft.com/office/powerpoint/2010/main" val="20210138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Covered</a:t>
            </a:r>
            <a:r>
              <a:rPr lang="en-US" baseline="0" dirty="0"/>
              <a:t> trailers could be kept on a campsite as the one utility trailer allowed, and used as storage.</a:t>
            </a:r>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84</a:t>
            </a:fld>
            <a:endParaRPr lang="en-US" dirty="0"/>
          </a:p>
        </p:txBody>
      </p:sp>
    </p:spTree>
    <p:extLst>
      <p:ext uri="{BB962C8B-B14F-4D97-AF65-F5344CB8AC3E}">
        <p14:creationId xmlns:p14="http://schemas.microsoft.com/office/powerpoint/2010/main" val="23319703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Covered</a:t>
            </a:r>
            <a:r>
              <a:rPr lang="en-US" baseline="0" dirty="0"/>
              <a:t> trailers could be kept on a campsite as the one utility trailer allowed, and used as storage.</a:t>
            </a:r>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86</a:t>
            </a:fld>
            <a:endParaRPr lang="en-US" dirty="0"/>
          </a:p>
        </p:txBody>
      </p:sp>
    </p:spTree>
    <p:extLst>
      <p:ext uri="{BB962C8B-B14F-4D97-AF65-F5344CB8AC3E}">
        <p14:creationId xmlns:p14="http://schemas.microsoft.com/office/powerpoint/2010/main" val="271715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9</a:t>
            </a:fld>
            <a:endParaRPr lang="en-US" dirty="0"/>
          </a:p>
        </p:txBody>
      </p:sp>
    </p:spTree>
    <p:extLst>
      <p:ext uri="{BB962C8B-B14F-4D97-AF65-F5344CB8AC3E}">
        <p14:creationId xmlns:p14="http://schemas.microsoft.com/office/powerpoint/2010/main" val="9901822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accent3">
                    <a:lumMod val="20000"/>
                    <a:lumOff val="80000"/>
                  </a:schemeClr>
                </a:solidFill>
                <a:sym typeface="Marker Felt" pitchFamily="8" charset="0"/>
              </a:rPr>
              <a:t>Sound can’t go beyond campsite boundaries or a reasonable distance when used in a public area</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87</a:t>
            </a:fld>
            <a:endParaRPr lang="en-US" dirty="0"/>
          </a:p>
        </p:txBody>
      </p:sp>
    </p:spTree>
    <p:extLst>
      <p:ext uri="{BB962C8B-B14F-4D97-AF65-F5344CB8AC3E}">
        <p14:creationId xmlns:p14="http://schemas.microsoft.com/office/powerpoint/2010/main" val="12665179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88</a:t>
            </a:fld>
            <a:endParaRPr lang="en-US" dirty="0"/>
          </a:p>
        </p:txBody>
      </p:sp>
    </p:spTree>
    <p:extLst>
      <p:ext uri="{BB962C8B-B14F-4D97-AF65-F5344CB8AC3E}">
        <p14:creationId xmlns:p14="http://schemas.microsoft.com/office/powerpoint/2010/main" val="10633304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3200" dirty="0"/>
              <a:t>Used for a visitor who is:</a:t>
            </a:r>
          </a:p>
          <a:p>
            <a:endParaRPr lang="en-US" altLang="en-US" sz="3200" dirty="0"/>
          </a:p>
          <a:p>
            <a:pPr marL="578358" lvl="1" indent="-285750">
              <a:buClr>
                <a:schemeClr val="accent2"/>
              </a:buClr>
              <a:buFont typeface="Arial" panose="020B0604020202020204" pitchFamily="34" charset="0"/>
              <a:buChar char="•"/>
            </a:pPr>
            <a:r>
              <a:rPr lang="en-US" altLang="en-US" sz="2800" dirty="0">
                <a:solidFill>
                  <a:schemeClr val="accent3">
                    <a:lumMod val="20000"/>
                    <a:lumOff val="80000"/>
                  </a:schemeClr>
                </a:solidFill>
              </a:rPr>
              <a:t>Dropping off or picking up a camping unit.</a:t>
            </a:r>
          </a:p>
          <a:p>
            <a:pPr marL="578358" lvl="1" indent="-285750">
              <a:buClr>
                <a:schemeClr val="accent2"/>
              </a:buClr>
              <a:buFont typeface="Arial" panose="020B0604020202020204" pitchFamily="34" charset="0"/>
              <a:buChar char="•"/>
            </a:pPr>
            <a:r>
              <a:rPr lang="en-US" altLang="en-US" sz="2800" dirty="0">
                <a:solidFill>
                  <a:schemeClr val="accent3">
                    <a:lumMod val="20000"/>
                    <a:lumOff val="80000"/>
                  </a:schemeClr>
                </a:solidFill>
              </a:rPr>
              <a:t>Driving through the park for the first time.  </a:t>
            </a:r>
          </a:p>
          <a:p>
            <a:endParaRPr lang="en-US" altLang="en-US" sz="1200" dirty="0"/>
          </a:p>
          <a:p>
            <a:r>
              <a:rPr lang="en-US" altLang="en-US" sz="1200" dirty="0"/>
              <a:t>Fifteen minute passes are available at no cost to visitors who will be in the park for 15 minutes or less.  </a:t>
            </a:r>
          </a:p>
          <a:p>
            <a:endParaRPr lang="en-US"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Note: If the visitor stays in the park for longer than 15 minutes (i.e. for dinner or a visit) they must purchase a vehicle pass even if they are only staying for about an hour.  </a:t>
            </a:r>
          </a:p>
          <a:p>
            <a:endParaRPr lang="en-US" altLang="en-US" sz="1200" dirty="0"/>
          </a:p>
        </p:txBody>
      </p:sp>
      <p:sp>
        <p:nvSpPr>
          <p:cNvPr id="4" name="Slide Number Placeholder 3"/>
          <p:cNvSpPr>
            <a:spLocks noGrp="1"/>
          </p:cNvSpPr>
          <p:nvPr>
            <p:ph type="sldNum" sz="quarter" idx="10"/>
          </p:nvPr>
        </p:nvSpPr>
        <p:spPr/>
        <p:txBody>
          <a:bodyPr/>
          <a:lstStyle/>
          <a:p>
            <a:fld id="{DFA871DD-6D47-45E5-8E87-18E0C95B991B}" type="slidenum">
              <a:rPr lang="en-US" smtClean="0"/>
              <a:t>89</a:t>
            </a:fld>
            <a:endParaRPr lang="en-US" dirty="0"/>
          </a:p>
        </p:txBody>
      </p:sp>
    </p:spTree>
    <p:extLst>
      <p:ext uri="{BB962C8B-B14F-4D97-AF65-F5344CB8AC3E}">
        <p14:creationId xmlns:p14="http://schemas.microsoft.com/office/powerpoint/2010/main" val="21718838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90</a:t>
            </a:fld>
            <a:endParaRPr lang="en-US" dirty="0"/>
          </a:p>
        </p:txBody>
      </p:sp>
    </p:spTree>
    <p:extLst>
      <p:ext uri="{BB962C8B-B14F-4D97-AF65-F5344CB8AC3E}">
        <p14:creationId xmlns:p14="http://schemas.microsoft.com/office/powerpoint/2010/main" val="41523937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91</a:t>
            </a:fld>
            <a:endParaRPr lang="en-US" dirty="0"/>
          </a:p>
        </p:txBody>
      </p:sp>
    </p:spTree>
    <p:extLst>
      <p:ext uri="{BB962C8B-B14F-4D97-AF65-F5344CB8AC3E}">
        <p14:creationId xmlns:p14="http://schemas.microsoft.com/office/powerpoint/2010/main" val="10658471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94</a:t>
            </a:fld>
            <a:endParaRPr lang="en-US" dirty="0"/>
          </a:p>
        </p:txBody>
      </p:sp>
    </p:spTree>
    <p:extLst>
      <p:ext uri="{BB962C8B-B14F-4D97-AF65-F5344CB8AC3E}">
        <p14:creationId xmlns:p14="http://schemas.microsoft.com/office/powerpoint/2010/main" val="35336808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3200" dirty="0">
                <a:solidFill>
                  <a:schemeClr val="tx2"/>
                </a:solidFill>
              </a:rPr>
              <a:t>Every vehicle must have a pass to enter the park; price of pass not included in camping cost.</a:t>
            </a:r>
          </a:p>
          <a:p>
            <a:pPr lvl="0"/>
            <a:r>
              <a:rPr lang="en-US" sz="3200" dirty="0">
                <a:solidFill>
                  <a:schemeClr val="tx2"/>
                </a:solidFill>
              </a:rPr>
              <a:t>Passes must be purchased and affixed to vehicles including:</a:t>
            </a:r>
          </a:p>
          <a:p>
            <a:pPr lvl="1">
              <a:buClr>
                <a:schemeClr val="accent2"/>
              </a:buClr>
              <a:buFont typeface="Arial" panose="020B0604020202020204" pitchFamily="34" charset="0"/>
              <a:buChar char="•"/>
            </a:pPr>
            <a:r>
              <a:rPr lang="en-US" sz="3200" dirty="0">
                <a:solidFill>
                  <a:schemeClr val="tx2"/>
                </a:solidFill>
              </a:rPr>
              <a:t>Motorcycles – can have the pass in their wallet</a:t>
            </a:r>
          </a:p>
          <a:p>
            <a:pPr lvl="1">
              <a:buClr>
                <a:schemeClr val="accent2"/>
              </a:buClr>
              <a:buFont typeface="Arial" panose="020B0604020202020204" pitchFamily="34" charset="0"/>
              <a:buChar char="•"/>
            </a:pPr>
            <a:r>
              <a:rPr lang="en-US" sz="3200" dirty="0">
                <a:solidFill>
                  <a:schemeClr val="tx2"/>
                </a:solidFill>
              </a:rPr>
              <a:t>Golf carts</a:t>
            </a:r>
          </a:p>
          <a:p>
            <a:pPr lvl="1">
              <a:buClr>
                <a:schemeClr val="accent2"/>
              </a:buClr>
              <a:buFont typeface="Arial" panose="020B0604020202020204" pitchFamily="34" charset="0"/>
              <a:buChar char="•"/>
            </a:pPr>
            <a:r>
              <a:rPr lang="en-US" sz="3200" dirty="0">
                <a:solidFill>
                  <a:schemeClr val="tx2"/>
                </a:solidFill>
              </a:rPr>
              <a:t>Motor homes when there is no vehicle traveling with the motorhome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Note: The Recreation Passport sticker which can be purchased with a license plate renewal provides access to Michigan State Parks and Recreation areas.  Since we are a county park, this pass does not allow access to our campgrounds.</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95</a:t>
            </a:fld>
            <a:endParaRPr lang="en-US" dirty="0"/>
          </a:p>
        </p:txBody>
      </p:sp>
    </p:spTree>
    <p:extLst>
      <p:ext uri="{BB962C8B-B14F-4D97-AF65-F5344CB8AC3E}">
        <p14:creationId xmlns:p14="http://schemas.microsoft.com/office/powerpoint/2010/main" val="27401650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96</a:t>
            </a:fld>
            <a:endParaRPr lang="en-US" dirty="0"/>
          </a:p>
        </p:txBody>
      </p:sp>
    </p:spTree>
    <p:extLst>
      <p:ext uri="{BB962C8B-B14F-4D97-AF65-F5344CB8AC3E}">
        <p14:creationId xmlns:p14="http://schemas.microsoft.com/office/powerpoint/2010/main" val="15902194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97</a:t>
            </a:fld>
            <a:endParaRPr lang="en-US" dirty="0"/>
          </a:p>
        </p:txBody>
      </p:sp>
    </p:spTree>
    <p:extLst>
      <p:ext uri="{BB962C8B-B14F-4D97-AF65-F5344CB8AC3E}">
        <p14:creationId xmlns:p14="http://schemas.microsoft.com/office/powerpoint/2010/main" val="12276487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98</a:t>
            </a:fld>
            <a:endParaRPr lang="en-US" dirty="0"/>
          </a:p>
        </p:txBody>
      </p:sp>
    </p:spTree>
    <p:extLst>
      <p:ext uri="{BB962C8B-B14F-4D97-AF65-F5344CB8AC3E}">
        <p14:creationId xmlns:p14="http://schemas.microsoft.com/office/powerpoint/2010/main" val="4116161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10</a:t>
            </a:fld>
            <a:endParaRPr lang="en-US" dirty="0"/>
          </a:p>
        </p:txBody>
      </p:sp>
    </p:spTree>
    <p:extLst>
      <p:ext uri="{BB962C8B-B14F-4D97-AF65-F5344CB8AC3E}">
        <p14:creationId xmlns:p14="http://schemas.microsoft.com/office/powerpoint/2010/main" val="352180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99</a:t>
            </a:fld>
            <a:endParaRPr lang="en-US" dirty="0"/>
          </a:p>
        </p:txBody>
      </p:sp>
    </p:spTree>
    <p:extLst>
      <p:ext uri="{BB962C8B-B14F-4D97-AF65-F5344CB8AC3E}">
        <p14:creationId xmlns:p14="http://schemas.microsoft.com/office/powerpoint/2010/main" val="11347416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100</a:t>
            </a:fld>
            <a:endParaRPr lang="en-US" dirty="0"/>
          </a:p>
        </p:txBody>
      </p:sp>
    </p:spTree>
    <p:extLst>
      <p:ext uri="{BB962C8B-B14F-4D97-AF65-F5344CB8AC3E}">
        <p14:creationId xmlns:p14="http://schemas.microsoft.com/office/powerpoint/2010/main" val="6647332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101</a:t>
            </a:fld>
            <a:endParaRPr lang="en-US" dirty="0"/>
          </a:p>
        </p:txBody>
      </p:sp>
    </p:spTree>
    <p:extLst>
      <p:ext uri="{BB962C8B-B14F-4D97-AF65-F5344CB8AC3E}">
        <p14:creationId xmlns:p14="http://schemas.microsoft.com/office/powerpoint/2010/main" val="8333892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Two people may moor at one post.</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102</a:t>
            </a:fld>
            <a:endParaRPr lang="en-US" dirty="0"/>
          </a:p>
        </p:txBody>
      </p:sp>
    </p:spTree>
    <p:extLst>
      <p:ext uri="{BB962C8B-B14F-4D97-AF65-F5344CB8AC3E}">
        <p14:creationId xmlns:p14="http://schemas.microsoft.com/office/powerpoint/2010/main" val="12157075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Two people may moor at one post.</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103</a:t>
            </a:fld>
            <a:endParaRPr lang="en-US" dirty="0"/>
          </a:p>
        </p:txBody>
      </p:sp>
    </p:spTree>
    <p:extLst>
      <p:ext uri="{BB962C8B-B14F-4D97-AF65-F5344CB8AC3E}">
        <p14:creationId xmlns:p14="http://schemas.microsoft.com/office/powerpoint/2010/main" val="21073359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Two people may moor at one post.</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104</a:t>
            </a:fld>
            <a:endParaRPr lang="en-US" dirty="0"/>
          </a:p>
        </p:txBody>
      </p:sp>
    </p:spTree>
    <p:extLst>
      <p:ext uri="{BB962C8B-B14F-4D97-AF65-F5344CB8AC3E}">
        <p14:creationId xmlns:p14="http://schemas.microsoft.com/office/powerpoint/2010/main" val="34592547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8358" lvl="1" indent="-285750">
              <a:buClr>
                <a:schemeClr val="accent2"/>
              </a:buClr>
              <a:buFont typeface="Arial" panose="020B0604020202020204" pitchFamily="34" charset="0"/>
              <a:buChar char="•"/>
            </a:pPr>
            <a:r>
              <a:rPr lang="en-US" sz="2800" dirty="0">
                <a:solidFill>
                  <a:schemeClr val="accent3">
                    <a:lumMod val="20000"/>
                    <a:lumOff val="80000"/>
                  </a:schemeClr>
                </a:solidFill>
              </a:rPr>
              <a:t>A person must be a current registered camping guest at the park to leave a boat overnight.  </a:t>
            </a:r>
          </a:p>
          <a:p>
            <a:pPr marL="578358" lvl="1" indent="-285750">
              <a:buClr>
                <a:schemeClr val="accent2"/>
              </a:buClr>
              <a:buFont typeface="Arial" panose="020B0604020202020204" pitchFamily="34" charset="0"/>
              <a:buChar char="•"/>
            </a:pPr>
            <a:r>
              <a:rPr lang="en-US" sz="2800" dirty="0">
                <a:solidFill>
                  <a:schemeClr val="accent3">
                    <a:lumMod val="20000"/>
                    <a:lumOff val="80000"/>
                  </a:schemeClr>
                </a:solidFill>
              </a:rPr>
              <a:t>Boats must leave park after camping trip over. </a:t>
            </a:r>
          </a:p>
        </p:txBody>
      </p:sp>
      <p:sp>
        <p:nvSpPr>
          <p:cNvPr id="4" name="Slide Number Placeholder 3"/>
          <p:cNvSpPr>
            <a:spLocks noGrp="1"/>
          </p:cNvSpPr>
          <p:nvPr>
            <p:ph type="sldNum" sz="quarter" idx="10"/>
          </p:nvPr>
        </p:nvSpPr>
        <p:spPr/>
        <p:txBody>
          <a:bodyPr/>
          <a:lstStyle/>
          <a:p>
            <a:fld id="{DFA871DD-6D47-45E5-8E87-18E0C95B991B}" type="slidenum">
              <a:rPr lang="en-US" smtClean="0"/>
              <a:t>105</a:t>
            </a:fld>
            <a:endParaRPr lang="en-US" dirty="0"/>
          </a:p>
        </p:txBody>
      </p:sp>
    </p:spTree>
    <p:extLst>
      <p:ext uri="{BB962C8B-B14F-4D97-AF65-F5344CB8AC3E}">
        <p14:creationId xmlns:p14="http://schemas.microsoft.com/office/powerpoint/2010/main" val="25997922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passes required for Kayaks/Canoes</a:t>
            </a:r>
          </a:p>
        </p:txBody>
      </p:sp>
      <p:sp>
        <p:nvSpPr>
          <p:cNvPr id="4" name="Slide Number Placeholder 3"/>
          <p:cNvSpPr>
            <a:spLocks noGrp="1"/>
          </p:cNvSpPr>
          <p:nvPr>
            <p:ph type="sldNum" sz="quarter" idx="10"/>
          </p:nvPr>
        </p:nvSpPr>
        <p:spPr/>
        <p:txBody>
          <a:bodyPr/>
          <a:lstStyle/>
          <a:p>
            <a:fld id="{DFA871DD-6D47-45E5-8E87-18E0C95B991B}" type="slidenum">
              <a:rPr lang="en-US" smtClean="0"/>
              <a:t>106</a:t>
            </a:fld>
            <a:endParaRPr lang="en-US" dirty="0"/>
          </a:p>
        </p:txBody>
      </p:sp>
    </p:spTree>
    <p:extLst>
      <p:ext uri="{BB962C8B-B14F-4D97-AF65-F5344CB8AC3E}">
        <p14:creationId xmlns:p14="http://schemas.microsoft.com/office/powerpoint/2010/main" val="27587708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Trailers  cannot be left in overflow parking areas without being attached to a vehicle (even if just the visitor is just running to the store).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Note: the only exception is the boat trailer parking area at Brower Park.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107</a:t>
            </a:fld>
            <a:endParaRPr lang="en-US" dirty="0"/>
          </a:p>
        </p:txBody>
      </p:sp>
    </p:spTree>
    <p:extLst>
      <p:ext uri="{BB962C8B-B14F-4D97-AF65-F5344CB8AC3E}">
        <p14:creationId xmlns:p14="http://schemas.microsoft.com/office/powerpoint/2010/main" val="11580830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Trailers  cannot be left in overflow parking areas without being attached to a vehicle (even if just the visitor is just running to the store).  </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108</a:t>
            </a:fld>
            <a:endParaRPr lang="en-US" dirty="0"/>
          </a:p>
        </p:txBody>
      </p:sp>
    </p:spTree>
    <p:extLst>
      <p:ext uri="{BB962C8B-B14F-4D97-AF65-F5344CB8AC3E}">
        <p14:creationId xmlns:p14="http://schemas.microsoft.com/office/powerpoint/2010/main" val="3980888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11</a:t>
            </a:fld>
            <a:endParaRPr lang="en-US" dirty="0"/>
          </a:p>
        </p:txBody>
      </p:sp>
    </p:spTree>
    <p:extLst>
      <p:ext uri="{BB962C8B-B14F-4D97-AF65-F5344CB8AC3E}">
        <p14:creationId xmlns:p14="http://schemas.microsoft.com/office/powerpoint/2010/main" val="42620143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109</a:t>
            </a:fld>
            <a:endParaRPr lang="en-US" dirty="0"/>
          </a:p>
        </p:txBody>
      </p:sp>
    </p:spTree>
    <p:extLst>
      <p:ext uri="{BB962C8B-B14F-4D97-AF65-F5344CB8AC3E}">
        <p14:creationId xmlns:p14="http://schemas.microsoft.com/office/powerpoint/2010/main" val="27199517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110</a:t>
            </a:fld>
            <a:endParaRPr lang="en-US" dirty="0"/>
          </a:p>
        </p:txBody>
      </p:sp>
    </p:spTree>
    <p:extLst>
      <p:ext uri="{BB962C8B-B14F-4D97-AF65-F5344CB8AC3E}">
        <p14:creationId xmlns:p14="http://schemas.microsoft.com/office/powerpoint/2010/main" val="41366200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70000"/>
              </a:lnSpc>
            </a:pPr>
            <a:r>
              <a:rPr lang="en-US" sz="1200" dirty="0"/>
              <a:t>Last name of individual included </a:t>
            </a:r>
          </a:p>
          <a:p>
            <a:pPr marL="342900" indent="-342900">
              <a:lnSpc>
                <a:spcPct val="70000"/>
              </a:lnSpc>
            </a:pPr>
            <a:r>
              <a:rPr lang="en-US" sz="1200" dirty="0"/>
              <a:t>County personnel must be present to use pass</a:t>
            </a:r>
          </a:p>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111</a:t>
            </a:fld>
            <a:endParaRPr lang="en-US" dirty="0"/>
          </a:p>
        </p:txBody>
      </p:sp>
    </p:spTree>
    <p:extLst>
      <p:ext uri="{BB962C8B-B14F-4D97-AF65-F5344CB8AC3E}">
        <p14:creationId xmlns:p14="http://schemas.microsoft.com/office/powerpoint/2010/main" val="8795234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112</a:t>
            </a:fld>
            <a:endParaRPr lang="en-US" dirty="0"/>
          </a:p>
        </p:txBody>
      </p:sp>
    </p:spTree>
    <p:extLst>
      <p:ext uri="{BB962C8B-B14F-4D97-AF65-F5344CB8AC3E}">
        <p14:creationId xmlns:p14="http://schemas.microsoft.com/office/powerpoint/2010/main" val="23354938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113</a:t>
            </a:fld>
            <a:endParaRPr lang="en-US" dirty="0"/>
          </a:p>
        </p:txBody>
      </p:sp>
    </p:spTree>
    <p:extLst>
      <p:ext uri="{BB962C8B-B14F-4D97-AF65-F5344CB8AC3E}">
        <p14:creationId xmlns:p14="http://schemas.microsoft.com/office/powerpoint/2010/main" val="28179107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114</a:t>
            </a:fld>
            <a:endParaRPr lang="en-US" dirty="0"/>
          </a:p>
        </p:txBody>
      </p:sp>
    </p:spTree>
    <p:extLst>
      <p:ext uri="{BB962C8B-B14F-4D97-AF65-F5344CB8AC3E}">
        <p14:creationId xmlns:p14="http://schemas.microsoft.com/office/powerpoint/2010/main" val="14471616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A871DD-6D47-45E5-8E87-18E0C95B991B}" type="slidenum">
              <a:rPr lang="en-US" smtClean="0"/>
              <a:t>115</a:t>
            </a:fld>
            <a:endParaRPr lang="en-US" dirty="0"/>
          </a:p>
        </p:txBody>
      </p:sp>
    </p:spTree>
    <p:extLst>
      <p:ext uri="{BB962C8B-B14F-4D97-AF65-F5344CB8AC3E}">
        <p14:creationId xmlns:p14="http://schemas.microsoft.com/office/powerpoint/2010/main" val="11212299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Completed at admin office</a:t>
            </a:r>
          </a:p>
        </p:txBody>
      </p:sp>
      <p:sp>
        <p:nvSpPr>
          <p:cNvPr id="4" name="Slide Number Placeholder 3"/>
          <p:cNvSpPr>
            <a:spLocks noGrp="1"/>
          </p:cNvSpPr>
          <p:nvPr>
            <p:ph type="sldNum" sz="quarter" idx="5"/>
          </p:nvPr>
        </p:nvSpPr>
        <p:spPr/>
        <p:txBody>
          <a:bodyPr/>
          <a:lstStyle/>
          <a:p>
            <a:fld id="{DFA871DD-6D47-45E5-8E87-18E0C95B991B}" type="slidenum">
              <a:rPr lang="en-US" smtClean="0"/>
              <a:t>117</a:t>
            </a:fld>
            <a:endParaRPr lang="en-US" dirty="0"/>
          </a:p>
        </p:txBody>
      </p:sp>
    </p:spTree>
    <p:extLst>
      <p:ext uri="{BB962C8B-B14F-4D97-AF65-F5344CB8AC3E}">
        <p14:creationId xmlns:p14="http://schemas.microsoft.com/office/powerpoint/2010/main" val="29566619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5548" lvl="1" indent="-571500">
              <a:buFont typeface="Wingdings" panose="05000000000000000000" pitchFamily="2" charset="2"/>
              <a:buChar char="Ø"/>
            </a:pPr>
            <a:r>
              <a:rPr lang="en-US" sz="2200" dirty="0"/>
              <a:t>Fee is now per campsite</a:t>
            </a:r>
          </a:p>
          <a:p>
            <a:pPr marL="955548" lvl="1" indent="-571500">
              <a:buFont typeface="Wingdings" panose="05000000000000000000" pitchFamily="2" charset="2"/>
              <a:buChar char="Ø"/>
            </a:pPr>
            <a:r>
              <a:rPr lang="en-US" sz="2200" dirty="0"/>
              <a:t>$5.00 Reservation Fee always non-refundable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 refund will be given for a cancellation on/after the scheduled date of arrival.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Reservations canceled on the same day they are created will be assessed the $5 reservation fee. </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118</a:t>
            </a:fld>
            <a:endParaRPr lang="en-US" dirty="0"/>
          </a:p>
        </p:txBody>
      </p:sp>
    </p:spTree>
    <p:extLst>
      <p:ext uri="{BB962C8B-B14F-4D97-AF65-F5344CB8AC3E}">
        <p14:creationId xmlns:p14="http://schemas.microsoft.com/office/powerpoint/2010/main" val="18683107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55548" lvl="1" indent="-571500">
              <a:buFont typeface="Wingdings" panose="05000000000000000000" pitchFamily="2" charset="2"/>
              <a:buChar char="Ø"/>
            </a:pPr>
            <a:r>
              <a:rPr lang="en-US" sz="2200" dirty="0"/>
              <a:t>Fee is now per campsite</a:t>
            </a:r>
          </a:p>
          <a:p>
            <a:pPr marL="955548" lvl="1" indent="-571500">
              <a:buFont typeface="Wingdings" panose="05000000000000000000" pitchFamily="2" charset="2"/>
              <a:buChar char="Ø"/>
            </a:pPr>
            <a:r>
              <a:rPr lang="en-US" sz="2200" dirty="0"/>
              <a:t>$5.00 Reservation Fee always non-refundable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 refund will be given for a cancellation on/after the scheduled date of arrival.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Reservations canceled on the same day they are created will be assessed the $5 reservation fee. </a:t>
            </a:r>
          </a:p>
          <a:p>
            <a:endParaRPr lang="en-US" dirty="0"/>
          </a:p>
        </p:txBody>
      </p:sp>
      <p:sp>
        <p:nvSpPr>
          <p:cNvPr id="4" name="Slide Number Placeholder 3"/>
          <p:cNvSpPr>
            <a:spLocks noGrp="1"/>
          </p:cNvSpPr>
          <p:nvPr>
            <p:ph type="sldNum" sz="quarter" idx="5"/>
          </p:nvPr>
        </p:nvSpPr>
        <p:spPr/>
        <p:txBody>
          <a:bodyPr/>
          <a:lstStyle/>
          <a:p>
            <a:fld id="{DFA871DD-6D47-45E5-8E87-18E0C95B991B}" type="slidenum">
              <a:rPr lang="en-US" smtClean="0"/>
              <a:t>119</a:t>
            </a:fld>
            <a:endParaRPr lang="en-US" dirty="0"/>
          </a:p>
        </p:txBody>
      </p:sp>
    </p:spTree>
    <p:extLst>
      <p:ext uri="{BB962C8B-B14F-4D97-AF65-F5344CB8AC3E}">
        <p14:creationId xmlns:p14="http://schemas.microsoft.com/office/powerpoint/2010/main" val="523154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581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808493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6457662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8840377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89002" y="2540000"/>
            <a:ext cx="7366000" cy="1778000"/>
          </a:xfrm>
        </p:spPr>
        <p:txBody>
          <a:bodyPr/>
          <a:lstStyle/>
          <a:p>
            <a:r>
              <a:rPr lang="en-US"/>
              <a:t>Click to edit Master title style</a:t>
            </a:r>
          </a:p>
        </p:txBody>
      </p:sp>
      <p:sp>
        <p:nvSpPr>
          <p:cNvPr id="3" name="Table Placeholder 2"/>
          <p:cNvSpPr>
            <a:spLocks noGrp="1"/>
          </p:cNvSpPr>
          <p:nvPr>
            <p:ph type="tbl" idx="1"/>
          </p:nvPr>
        </p:nvSpPr>
        <p:spPr>
          <a:xfrm>
            <a:off x="457200" y="1600204"/>
            <a:ext cx="8229600" cy="4525963"/>
          </a:xfrm>
          <a:prstGeom prst="rect">
            <a:avLst/>
          </a:prstGeom>
        </p:spPr>
        <p:txBody>
          <a:bodyPr/>
          <a:lstStyle/>
          <a:p>
            <a:pPr lvl="0"/>
            <a:endParaRPr lang="en-US" noProof="0">
              <a:sym typeface="Chalkboard" pitchFamily="8" charset="0"/>
            </a:endParaRPr>
          </a:p>
        </p:txBody>
      </p:sp>
    </p:spTree>
    <p:extLst>
      <p:ext uri="{BB962C8B-B14F-4D97-AF65-F5344CB8AC3E}">
        <p14:creationId xmlns:p14="http://schemas.microsoft.com/office/powerpoint/2010/main" val="3129935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324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Mecosta county parks Training</a:t>
            </a:r>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957564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162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476903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635014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433768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0439340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Mecosta county parks Training</a:t>
            </a:r>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043693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1546188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3988512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4746183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3210687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130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Mecosta county parks Training</a:t>
            </a:r>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933463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897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3512651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913617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37954108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745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071559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3066359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180129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39055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764296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0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Mecosta county parks Training</a:t>
            </a:r>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3875387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463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460027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393138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57813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752854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3235126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3296088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928457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684588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7949834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574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Mecosta county parks Training</a:t>
            </a:r>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020468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308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918845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677665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709251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412394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729908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1866307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2057654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7684846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518558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891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Mecosta county parks Training</a:t>
            </a:r>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311091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211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612839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456611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841885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720465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665316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3302262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1908069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871356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3530804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311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Mecosta county parks Training</a:t>
            </a:r>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4000255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3874095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8907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45648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3718651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3669848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432598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26808436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33432400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74128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266406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077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610962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Mecosta county parks Training</a:t>
            </a:r>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007314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155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3732755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915850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877004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1994525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3961868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351496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3064865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767927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2891726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127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Mecosta county parks Training</a:t>
            </a:r>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3885517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781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40985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7394986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606327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289943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902225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0C39A97F-7181-4D3D-915B-21BFB3CF4528}" type="datetimeFigureOut">
              <a:rPr lang="en-US" smtClean="0"/>
              <a:t>7/20/2021</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282521-35B1-4A98-8505-A13C8CE3AC44}" type="slidenum">
              <a:rPr lang="en-US" smtClean="0"/>
              <a:t>‹#›</a:t>
            </a:fld>
            <a:endParaRPr lang="en-US" dirty="0"/>
          </a:p>
        </p:txBody>
      </p:sp>
    </p:spTree>
    <p:extLst>
      <p:ext uri="{BB962C8B-B14F-4D97-AF65-F5344CB8AC3E}">
        <p14:creationId xmlns:p14="http://schemas.microsoft.com/office/powerpoint/2010/main" val="172649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9A97F-7181-4D3D-915B-21BFB3CF4528}" type="datetimeFigureOut">
              <a:rPr lang="en-US" smtClean="0"/>
              <a:t>7/20/2021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282521-35B1-4A98-8505-A13C8CE3AC44}" type="slidenum">
              <a:rPr lang="en-US" smtClean="0"/>
              <a:t>‹#›</a:t>
            </a:fld>
            <a:endParaRPr lang="en-US" dirty="0"/>
          </a:p>
        </p:txBody>
      </p:sp>
    </p:spTree>
    <p:extLst>
      <p:ext uri="{BB962C8B-B14F-4D97-AF65-F5344CB8AC3E}">
        <p14:creationId xmlns:p14="http://schemas.microsoft.com/office/powerpoint/2010/main" val="2606395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C39A97F-7181-4D3D-915B-21BFB3CF4528}" type="datetimeFigureOut">
              <a:rPr lang="en-US" smtClean="0"/>
              <a:t>7/20/2021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9282521-35B1-4A98-8505-A13C8CE3AC44}"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29382"/>
      </p:ext>
    </p:extLst>
  </p:cSld>
  <p:clrMap bg1="dk1" tx1="lt1" bg2="dk2" tx2="lt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C39A97F-7181-4D3D-915B-21BFB3CF4528}" type="datetimeFigureOut">
              <a:rPr lang="en-US" smtClean="0"/>
              <a:t>7/20/2021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9282521-35B1-4A98-8505-A13C8CE3AC44}"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818828"/>
      </p:ext>
    </p:extLst>
  </p:cSld>
  <p:clrMap bg1="dk1" tx1="lt1" bg2="dk2" tx2="lt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C39A97F-7181-4D3D-915B-21BFB3CF4528}" type="datetimeFigureOut">
              <a:rPr lang="en-US" smtClean="0"/>
              <a:t>7/20/2021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9282521-35B1-4A98-8505-A13C8CE3AC44}"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334012"/>
      </p:ext>
    </p:extLst>
  </p:cSld>
  <p:clrMap bg1="dk1" tx1="lt1" bg2="dk2" tx2="lt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C39A97F-7181-4D3D-915B-21BFB3CF4528}" type="datetimeFigureOut">
              <a:rPr lang="en-US" smtClean="0"/>
              <a:t>7/20/2021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9282521-35B1-4A98-8505-A13C8CE3AC44}"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5366568"/>
      </p:ext>
    </p:extLst>
  </p:cSld>
  <p:clrMap bg1="dk1" tx1="lt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C39A97F-7181-4D3D-915B-21BFB3CF4528}" type="datetimeFigureOut">
              <a:rPr lang="en-US" smtClean="0"/>
              <a:t>7/20/2021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9282521-35B1-4A98-8505-A13C8CE3AC44}"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697194"/>
      </p:ext>
    </p:extLst>
  </p:cSld>
  <p:clrMap bg1="dk1" tx1="lt1" bg2="dk2" tx2="lt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C39A97F-7181-4D3D-915B-21BFB3CF4528}" type="datetimeFigureOut">
              <a:rPr lang="en-US" smtClean="0"/>
              <a:t>7/20/2021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9282521-35B1-4A98-8505-A13C8CE3AC44}"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716346"/>
      </p:ext>
    </p:extLst>
  </p:cSld>
  <p:clrMap bg1="dk1" tx1="lt1" bg2="dk2" tx2="lt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C39A97F-7181-4D3D-915B-21BFB3CF4528}" type="datetimeFigureOut">
              <a:rPr lang="en-US" smtClean="0"/>
              <a:t>7/20/2021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9282521-35B1-4A98-8505-A13C8CE3AC44}"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107536"/>
      </p:ext>
    </p:extLst>
  </p:cSld>
  <p:clrMap bg1="dk1" tx1="lt1" bg2="dk2" tx2="lt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C39A97F-7181-4D3D-915B-21BFB3CF4528}" type="datetimeFigureOut">
              <a:rPr lang="en-US" smtClean="0"/>
              <a:t>7/20/2021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9282521-35B1-4A98-8505-A13C8CE3AC44}"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703452"/>
      </p:ext>
    </p:extLst>
  </p:cSld>
  <p:clrMap bg1="dk1" tx1="lt1" bg2="dk2" tx2="lt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C39A97F-7181-4D3D-915B-21BFB3CF4528}" type="datetimeFigureOut">
              <a:rPr lang="en-US" smtClean="0"/>
              <a:t>7/20/2021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9282521-35B1-4A98-8505-A13C8CE3AC44}"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26950"/>
      </p:ext>
    </p:extLst>
  </p:cSld>
  <p:clrMap bg1="dk1" tx1="lt1" bg2="dk2" tx2="lt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162.png"/></Relationships>
</file>

<file path=ppt/slides/_rels/slide10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104.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10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108.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171.png"/></Relationships>
</file>

<file path=ppt/slides/_rels/slide11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6.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6.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12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5.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13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slideLayout" Target="../slideLayouts/slideLayout5.xml"/><Relationship Id="rId1" Type="http://schemas.openxmlformats.org/officeDocument/2006/relationships/video" Target="https://www.youtube.com/embed/vuFiLhhCNww?feature=oembed" TargetMode="Externa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107.xml"/><Relationship Id="rId1" Type="http://schemas.openxmlformats.org/officeDocument/2006/relationships/slideLayout" Target="../slideLayouts/slideLayout6.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13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136.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6.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139.xml.rels><?xml version="1.0" encoding="UTF-8" standalone="yes"?>
<Relationships xmlns="http://schemas.openxmlformats.org/package/2006/relationships"><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slideLayout" Target="../slideLayouts/slideLayout7.xml"/><Relationship Id="rId1" Type="http://schemas.openxmlformats.org/officeDocument/2006/relationships/video" Target="https://www.youtube.com/embed/7PB5TcYWUfc" TargetMode="External"/><Relationship Id="rId4" Type="http://schemas.openxmlformats.org/officeDocument/2006/relationships/hyperlink" Target="https://youtu.be/7PB5TcYWUfc" TargetMode="Externa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notesSlide" Target="../notesSlides/notesSlide116.xml"/><Relationship Id="rId1" Type="http://schemas.openxmlformats.org/officeDocument/2006/relationships/slideLayout" Target="../slideLayouts/slideLayout6.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notesSlide" Target="../notesSlides/notesSlide118.xml"/><Relationship Id="rId1" Type="http://schemas.openxmlformats.org/officeDocument/2006/relationships/slideLayout" Target="../slideLayouts/slideLayout6.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147.xml.rels><?xml version="1.0" encoding="UTF-8" standalone="yes"?>
<Relationships xmlns="http://schemas.openxmlformats.org/package/2006/relationships"><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notesSlide" Target="../notesSlides/notesSlide119.xml"/><Relationship Id="rId1" Type="http://schemas.openxmlformats.org/officeDocument/2006/relationships/slideLayout" Target="../slideLayouts/slideLayout6.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14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notesSlide" Target="../notesSlides/notesSlide121.xml"/><Relationship Id="rId1" Type="http://schemas.openxmlformats.org/officeDocument/2006/relationships/slideLayout" Target="../slideLayouts/slideLayout4.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22.xml"/><Relationship Id="rId1" Type="http://schemas.openxmlformats.org/officeDocument/2006/relationships/slideLayout" Target="../slideLayouts/slideLayout4.xml"/><Relationship Id="rId4" Type="http://schemas.openxmlformats.org/officeDocument/2006/relationships/image" Target="../media/image243.jpeg"/></Relationships>
</file>

<file path=ppt/slides/_rels/slide151.xml.rels><?xml version="1.0" encoding="UTF-8" standalone="yes"?>
<Relationships xmlns="http://schemas.openxmlformats.org/package/2006/relationships"><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notesSlide" Target="../notesSlides/notesSlide123.xml"/><Relationship Id="rId1" Type="http://schemas.openxmlformats.org/officeDocument/2006/relationships/slideLayout" Target="../slideLayouts/slideLayout6.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6.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notesSlide" Target="../notesSlides/notesSlide124.xml"/><Relationship Id="rId1" Type="http://schemas.openxmlformats.org/officeDocument/2006/relationships/slideLayout" Target="../slideLayouts/slideLayout6.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notesSlide" Target="../notesSlides/notesSlide125.xml"/><Relationship Id="rId1" Type="http://schemas.openxmlformats.org/officeDocument/2006/relationships/slideLayout" Target="../slideLayouts/slideLayout6.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155.xml.rels><?xml version="1.0" encoding="UTF-8" standalone="yes"?>
<Relationships xmlns="http://schemas.openxmlformats.org/package/2006/relationships"><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s>
</file>

<file path=ppt/slides/_rels/slide156.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270.jpeg"/></Relationships>
</file>

<file path=ppt/slides/_rels/slide159.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272.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274.jpeg"/></Relationships>
</file>

<file path=ppt/slides/_rels/slide161.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6.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162.xml.rels><?xml version="1.0" encoding="UTF-8" standalone="yes"?>
<Relationships xmlns="http://schemas.openxmlformats.org/package/2006/relationships"><Relationship Id="rId3" Type="http://schemas.openxmlformats.org/officeDocument/2006/relationships/diagramData" Target="../diagrams/data65.xml"/><Relationship Id="rId7" Type="http://schemas.microsoft.com/office/2007/relationships/diagramDrawing" Target="../diagrams/drawing65.xml"/><Relationship Id="rId2" Type="http://schemas.openxmlformats.org/officeDocument/2006/relationships/notesSlide" Target="../notesSlides/notesSlide131.xml"/><Relationship Id="rId1" Type="http://schemas.openxmlformats.org/officeDocument/2006/relationships/slideLayout" Target="../slideLayouts/slideLayout6.xml"/><Relationship Id="rId6" Type="http://schemas.openxmlformats.org/officeDocument/2006/relationships/diagramColors" Target="../diagrams/colors65.xml"/><Relationship Id="rId5" Type="http://schemas.openxmlformats.org/officeDocument/2006/relationships/diagramQuickStyle" Target="../diagrams/quickStyle65.xml"/><Relationship Id="rId4" Type="http://schemas.openxmlformats.org/officeDocument/2006/relationships/diagramLayout" Target="../diagrams/layout65.xml"/></Relationships>
</file>

<file path=ppt/slides/_rels/slide163.xml.rels><?xml version="1.0" encoding="UTF-8" standalone="yes"?>
<Relationships xmlns="http://schemas.openxmlformats.org/package/2006/relationships"><Relationship Id="rId3" Type="http://schemas.openxmlformats.org/officeDocument/2006/relationships/diagramLayout" Target="../diagrams/layout66.xml"/><Relationship Id="rId2" Type="http://schemas.openxmlformats.org/officeDocument/2006/relationships/diagramData" Target="../diagrams/data66.xml"/><Relationship Id="rId1" Type="http://schemas.openxmlformats.org/officeDocument/2006/relationships/slideLayout" Target="../slideLayouts/slideLayout2.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164.xml.rels><?xml version="1.0" encoding="UTF-8" standalone="yes"?>
<Relationships xmlns="http://schemas.openxmlformats.org/package/2006/relationships"><Relationship Id="rId3" Type="http://schemas.openxmlformats.org/officeDocument/2006/relationships/diagramData" Target="../diagrams/data67.xml"/><Relationship Id="rId7" Type="http://schemas.microsoft.com/office/2007/relationships/diagramDrawing" Target="../diagrams/drawing67.xml"/><Relationship Id="rId2" Type="http://schemas.openxmlformats.org/officeDocument/2006/relationships/notesSlide" Target="../notesSlides/notesSlide132.xml"/><Relationship Id="rId1" Type="http://schemas.openxmlformats.org/officeDocument/2006/relationships/slideLayout" Target="../slideLayouts/slideLayout6.xml"/><Relationship Id="rId6" Type="http://schemas.openxmlformats.org/officeDocument/2006/relationships/diagramColors" Target="../diagrams/colors67.xml"/><Relationship Id="rId5" Type="http://schemas.openxmlformats.org/officeDocument/2006/relationships/diagramQuickStyle" Target="../diagrams/quickStyle67.xml"/><Relationship Id="rId4" Type="http://schemas.openxmlformats.org/officeDocument/2006/relationships/diagramLayout" Target="../diagrams/layout67.xml"/></Relationships>
</file>

<file path=ppt/slides/_rels/slide165.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diagramLayout" Target="../diagrams/layout68.xml"/><Relationship Id="rId2" Type="http://schemas.openxmlformats.org/officeDocument/2006/relationships/diagramData" Target="../diagrams/data68.xml"/><Relationship Id="rId1" Type="http://schemas.openxmlformats.org/officeDocument/2006/relationships/slideLayout" Target="../slideLayouts/slideLayout2.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167.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32.jpg"/><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8.svg"/></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hyperlink" Target="https://www.facebook.com/Mecosta-County-Park-Commission-177751824666/?ref=aymt_homepage_panel" TargetMode="External"/><Relationship Id="rId4" Type="http://schemas.openxmlformats.org/officeDocument/2006/relationships/hyperlink" Target="http://www.mecostacountyparks.com/"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hyperlink" Target="http://www.mecostacountyparks.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www.mecostacountyparks.com/"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96.xml"/></Relationships>
</file>

<file path=ppt/slides/_rels/slide69.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8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8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9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154.png"/></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9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160.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A2F9EC5C-9D0F-4497-9D4D-77F0D5B1F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5499" y="4550229"/>
            <a:ext cx="8181805" cy="1057655"/>
          </a:xfrm>
        </p:spPr>
        <p:txBody>
          <a:bodyPr>
            <a:normAutofit/>
          </a:bodyPr>
          <a:lstStyle/>
          <a:p>
            <a:r>
              <a:rPr lang="en-US" sz="5200"/>
              <a:t>Staff Training</a:t>
            </a:r>
          </a:p>
        </p:txBody>
      </p:sp>
      <p:sp>
        <p:nvSpPr>
          <p:cNvPr id="3" name="Subtitle 2"/>
          <p:cNvSpPr>
            <a:spLocks noGrp="1"/>
          </p:cNvSpPr>
          <p:nvPr>
            <p:ph type="subTitle" idx="1"/>
          </p:nvPr>
        </p:nvSpPr>
        <p:spPr>
          <a:xfrm>
            <a:off x="304800" y="5960181"/>
            <a:ext cx="8193826" cy="515477"/>
          </a:xfrm>
        </p:spPr>
        <p:txBody>
          <a:bodyPr>
            <a:normAutofit/>
          </a:bodyPr>
          <a:lstStyle/>
          <a:p>
            <a:r>
              <a:rPr lang="en-US" sz="1700">
                <a:solidFill>
                  <a:schemeClr val="tx1">
                    <a:lumMod val="85000"/>
                    <a:lumOff val="15000"/>
                  </a:schemeClr>
                </a:solidFill>
              </a:rPr>
              <a:t>Welcome to the Mecosta County Parks’ 2021 season!</a:t>
            </a:r>
          </a:p>
        </p:txBody>
      </p:sp>
      <p:pic>
        <p:nvPicPr>
          <p:cNvPr id="16" name="Picture 15" descr="Text&#10;&#10;Description automatically generated with medium confidence">
            <a:extLst>
              <a:ext uri="{FF2B5EF4-FFF2-40B4-BE49-F238E27FC236}">
                <a16:creationId xmlns:a16="http://schemas.microsoft.com/office/drawing/2014/main" id="{0789D659-91E4-432E-B7C7-842CD2467522}"/>
              </a:ext>
            </a:extLst>
          </p:cNvPr>
          <p:cNvPicPr>
            <a:picLocks noChangeAspect="1"/>
          </p:cNvPicPr>
          <p:nvPr/>
        </p:nvPicPr>
        <p:blipFill rotWithShape="1">
          <a:blip r:embed="rId3">
            <a:extLst>
              <a:ext uri="{28A0092B-C50C-407E-A947-70E740481C1C}">
                <a14:useLocalDpi xmlns:a14="http://schemas.microsoft.com/office/drawing/2010/main" val="0"/>
              </a:ext>
            </a:extLst>
          </a:blip>
          <a:srcRect t="9080" r="-2" b="14056"/>
          <a:stretch/>
        </p:blipFill>
        <p:spPr>
          <a:xfrm>
            <a:off x="476592" y="640080"/>
            <a:ext cx="8187348" cy="3602736"/>
          </a:xfrm>
          <a:prstGeom prst="rect">
            <a:avLst/>
          </a:prstGeom>
        </p:spPr>
      </p:pic>
      <p:cxnSp>
        <p:nvCxnSpPr>
          <p:cNvPr id="37" name="Straight Connector 36">
            <a:extLst>
              <a:ext uri="{FF2B5EF4-FFF2-40B4-BE49-F238E27FC236}">
                <a16:creationId xmlns:a16="http://schemas.microsoft.com/office/drawing/2014/main" id="{1C1DD005-0DD7-43EB-A8A4-05DBAF467F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B8A5BB8-3387-47C5-9FA6-5ED224F68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a:extLst>
              <a:ext uri="{FF2B5EF4-FFF2-40B4-BE49-F238E27FC236}">
                <a16:creationId xmlns:a16="http://schemas.microsoft.com/office/drawing/2014/main" id="{FCBD290E-8711-4995-A866-4ABAE2A18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01685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700"/>
                                        <p:tgtEl>
                                          <p:spTgt spid="16"/>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A group of people posing for a photo&#10;&#10;Description automatically generated">
            <a:extLst>
              <a:ext uri="{FF2B5EF4-FFF2-40B4-BE49-F238E27FC236}">
                <a16:creationId xmlns:a16="http://schemas.microsoft.com/office/drawing/2014/main" id="{5B26FFB8-9729-44DE-BB31-D7FC022DDB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584333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dirty="0"/>
              <a:t>Season Boat - Transient/Daily</a:t>
            </a:r>
          </a:p>
        </p:txBody>
      </p:sp>
      <p:sp>
        <p:nvSpPr>
          <p:cNvPr id="3" name="Content Placeholder 2"/>
          <p:cNvSpPr>
            <a:spLocks noGrp="1"/>
          </p:cNvSpPr>
          <p:nvPr>
            <p:ph sz="half" idx="1"/>
          </p:nvPr>
        </p:nvSpPr>
        <p:spPr>
          <a:xfrm>
            <a:off x="5867400" y="2137860"/>
            <a:ext cx="2430780" cy="4023359"/>
          </a:xfrm>
        </p:spPr>
        <p:txBody>
          <a:bodyPr vert="horz" lIns="0" tIns="45720" rIns="0" bIns="45720" rtlCol="0">
            <a:normAutofit/>
          </a:bodyPr>
          <a:lstStyle/>
          <a:p>
            <a:pPr marL="578358" lvl="1" indent="-285750">
              <a:buClr>
                <a:schemeClr val="accent2"/>
              </a:buClr>
              <a:buFont typeface="Arial" panose="020B0604020202020204" pitchFamily="34" charset="0"/>
              <a:buChar char="•"/>
            </a:pPr>
            <a:r>
              <a:rPr lang="en-US" altLang="en-US" sz="2800" dirty="0">
                <a:solidFill>
                  <a:schemeClr val="accent3">
                    <a:lumMod val="20000"/>
                    <a:lumOff val="80000"/>
                  </a:schemeClr>
                </a:solidFill>
                <a:sym typeface="Marker Felt" pitchFamily="8" charset="0"/>
              </a:rPr>
              <a:t>$30.00</a:t>
            </a:r>
          </a:p>
          <a:p>
            <a:pPr marL="578358" lvl="1" indent="-285750">
              <a:buClr>
                <a:schemeClr val="accent2"/>
              </a:buClr>
              <a:buFont typeface="Arial" panose="020B0604020202020204" pitchFamily="34" charset="0"/>
              <a:buChar char="•"/>
            </a:pPr>
            <a:r>
              <a:rPr lang="en-US" altLang="en-US" sz="2800" dirty="0">
                <a:solidFill>
                  <a:schemeClr val="accent3">
                    <a:lumMod val="20000"/>
                    <a:lumOff val="80000"/>
                  </a:schemeClr>
                </a:solidFill>
                <a:sym typeface="Marker Felt" pitchFamily="8" charset="0"/>
              </a:rPr>
              <a:t>Required to use mooring posts</a:t>
            </a:r>
          </a:p>
        </p:txBody>
      </p:sp>
      <p:pic>
        <p:nvPicPr>
          <p:cNvPr id="5" name="Picture 4">
            <a:extLst>
              <a:ext uri="{FF2B5EF4-FFF2-40B4-BE49-F238E27FC236}">
                <a16:creationId xmlns:a16="http://schemas.microsoft.com/office/drawing/2014/main" id="{B20DD34F-6346-41F4-9D73-EF93BEDF26E2}"/>
              </a:ext>
            </a:extLst>
          </p:cNvPr>
          <p:cNvPicPr>
            <a:picLocks noChangeAspect="1"/>
          </p:cNvPicPr>
          <p:nvPr/>
        </p:nvPicPr>
        <p:blipFill>
          <a:blip r:embed="rId3"/>
          <a:stretch>
            <a:fillRect/>
          </a:stretch>
        </p:blipFill>
        <p:spPr>
          <a:xfrm>
            <a:off x="533400" y="1938129"/>
            <a:ext cx="2255301" cy="3477385"/>
          </a:xfrm>
          <a:prstGeom prst="rect">
            <a:avLst/>
          </a:prstGeom>
        </p:spPr>
      </p:pic>
      <p:pic>
        <p:nvPicPr>
          <p:cNvPr id="7" name="Picture 6">
            <a:extLst>
              <a:ext uri="{FF2B5EF4-FFF2-40B4-BE49-F238E27FC236}">
                <a16:creationId xmlns:a16="http://schemas.microsoft.com/office/drawing/2014/main" id="{EC699E89-F224-4D0E-83CE-768339969BF7}"/>
              </a:ext>
            </a:extLst>
          </p:cNvPr>
          <p:cNvPicPr>
            <a:picLocks noChangeAspect="1"/>
          </p:cNvPicPr>
          <p:nvPr/>
        </p:nvPicPr>
        <p:blipFill>
          <a:blip r:embed="rId4"/>
          <a:stretch>
            <a:fillRect/>
          </a:stretch>
        </p:blipFill>
        <p:spPr>
          <a:xfrm>
            <a:off x="3069171" y="2485888"/>
            <a:ext cx="2517759" cy="3672400"/>
          </a:xfrm>
          <a:prstGeom prst="rect">
            <a:avLst/>
          </a:prstGeom>
        </p:spPr>
      </p:pic>
    </p:spTree>
    <p:extLst>
      <p:ext uri="{BB962C8B-B14F-4D97-AF65-F5344CB8AC3E}">
        <p14:creationId xmlns:p14="http://schemas.microsoft.com/office/powerpoint/2010/main" val="674215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863840" cy="1450757"/>
          </a:xfrm>
        </p:spPr>
        <p:txBody>
          <a:bodyPr/>
          <a:lstStyle/>
          <a:p>
            <a:r>
              <a:rPr lang="en-US" dirty="0"/>
              <a:t>Boat Pass Requirements</a:t>
            </a:r>
          </a:p>
        </p:txBody>
      </p:sp>
      <p:pic>
        <p:nvPicPr>
          <p:cNvPr id="9" name="Picture 8" descr="A close up of a tree&#10;&#10;Description automatically generated">
            <a:extLst>
              <a:ext uri="{FF2B5EF4-FFF2-40B4-BE49-F238E27FC236}">
                <a16:creationId xmlns:a16="http://schemas.microsoft.com/office/drawing/2014/main" id="{014C2E23-70E1-4411-B7D2-EE538211C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095500" y="2057400"/>
            <a:ext cx="4953000" cy="3714750"/>
          </a:xfrm>
          <a:prstGeom prst="rect">
            <a:avLst/>
          </a:prstGeom>
        </p:spPr>
      </p:pic>
    </p:spTree>
    <p:extLst>
      <p:ext uri="{BB962C8B-B14F-4D97-AF65-F5344CB8AC3E}">
        <p14:creationId xmlns:p14="http://schemas.microsoft.com/office/powerpoint/2010/main" val="4149439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6E6FEC8-170C-492C-84E0-54394629D1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EE940A1-B9E0-4C5D-A55E-B19742379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81C8E47B-A563-4B44-A9B0-9316605C2E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047500" y="639097"/>
            <a:ext cx="3609804" cy="3686015"/>
          </a:xfrm>
        </p:spPr>
        <p:txBody>
          <a:bodyPr vert="horz" lIns="91440" tIns="45720" rIns="91440" bIns="45720" rtlCol="0" anchor="b">
            <a:normAutofit/>
          </a:bodyPr>
          <a:lstStyle/>
          <a:p>
            <a:r>
              <a:rPr lang="en-US" sz="7400">
                <a:solidFill>
                  <a:schemeClr val="tx1">
                    <a:lumMod val="85000"/>
                    <a:lumOff val="15000"/>
                  </a:schemeClr>
                </a:solidFill>
              </a:rPr>
              <a:t>Mooring Posts</a:t>
            </a:r>
          </a:p>
        </p:txBody>
      </p:sp>
      <p:pic>
        <p:nvPicPr>
          <p:cNvPr id="5" name="Picture 4" descr="A close up of a green field&#10;&#10;Description automatically generated">
            <a:extLst>
              <a:ext uri="{FF2B5EF4-FFF2-40B4-BE49-F238E27FC236}">
                <a16:creationId xmlns:a16="http://schemas.microsoft.com/office/drawing/2014/main" id="{2E840265-6CA3-4B26-8C0D-5623439F79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a:stretch/>
        </p:blipFill>
        <p:spPr>
          <a:xfrm>
            <a:off x="20" y="10"/>
            <a:ext cx="4571980" cy="6857990"/>
          </a:xfrm>
          <a:prstGeom prst="rect">
            <a:avLst/>
          </a:prstGeom>
        </p:spPr>
      </p:pic>
      <p:cxnSp>
        <p:nvCxnSpPr>
          <p:cNvPr id="18" name="Straight Connector 17">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0378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307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2960" y="286603"/>
            <a:ext cx="7543800" cy="1450757"/>
          </a:xfrm>
        </p:spPr>
        <p:txBody>
          <a:bodyPr>
            <a:normAutofit/>
          </a:bodyPr>
          <a:lstStyle/>
          <a:p>
            <a:r>
              <a:rPr lang="en-US" dirty="0"/>
              <a:t>Mooring Posts</a:t>
            </a:r>
            <a:endParaRPr lang="en-US"/>
          </a:p>
        </p:txBody>
      </p:sp>
      <p:graphicFrame>
        <p:nvGraphicFramePr>
          <p:cNvPr id="86020" name="Rectangle 3">
            <a:extLst>
              <a:ext uri="{FF2B5EF4-FFF2-40B4-BE49-F238E27FC236}">
                <a16:creationId xmlns:a16="http://schemas.microsoft.com/office/drawing/2014/main" id="{306924B5-E71E-4069-981F-93816B55F96E}"/>
              </a:ext>
            </a:extLst>
          </p:cNvPr>
          <p:cNvGraphicFramePr>
            <a:graphicFrameLocks noGrp="1"/>
          </p:cNvGraphicFramePr>
          <p:nvPr>
            <p:ph idx="1"/>
            <p:extLst>
              <p:ext uri="{D42A27DB-BD31-4B8C-83A1-F6EECF244321}">
                <p14:modId xmlns:p14="http://schemas.microsoft.com/office/powerpoint/2010/main" val="3124120589"/>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9670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Mooring Posts</a:t>
            </a:r>
            <a:endParaRPr lang="en-US" sz="4000" dirty="0"/>
          </a:p>
        </p:txBody>
      </p:sp>
      <p:pic>
        <p:nvPicPr>
          <p:cNvPr id="7" name="Picture 6" descr="A sign on the side of a grass covered field&#10;&#10;Description automatically generated">
            <a:extLst>
              <a:ext uri="{FF2B5EF4-FFF2-40B4-BE49-F238E27FC236}">
                <a16:creationId xmlns:a16="http://schemas.microsoft.com/office/drawing/2014/main" id="{6D8FFD9D-E7CD-4DB1-AD78-69FA583E46A5}"/>
              </a:ext>
            </a:extLst>
          </p:cNvPr>
          <p:cNvPicPr>
            <a:picLocks noChangeAspect="1"/>
          </p:cNvPicPr>
          <p:nvPr/>
        </p:nvPicPr>
        <p:blipFill rotWithShape="1">
          <a:blip r:embed="rId3">
            <a:extLst>
              <a:ext uri="{28A0092B-C50C-407E-A947-70E740481C1C}">
                <a14:useLocalDpi xmlns:a14="http://schemas.microsoft.com/office/drawing/2010/main" val="0"/>
              </a:ext>
            </a:extLst>
          </a:blip>
          <a:srcRect t="31111" b="14444"/>
          <a:stretch/>
        </p:blipFill>
        <p:spPr>
          <a:xfrm>
            <a:off x="0" y="2133600"/>
            <a:ext cx="9144000" cy="3733800"/>
          </a:xfrm>
          <a:prstGeom prst="rect">
            <a:avLst/>
          </a:prstGeom>
        </p:spPr>
      </p:pic>
    </p:spTree>
    <p:extLst>
      <p:ext uri="{BB962C8B-B14F-4D97-AF65-F5344CB8AC3E}">
        <p14:creationId xmlns:p14="http://schemas.microsoft.com/office/powerpoint/2010/main" val="4229314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2960" y="286603"/>
            <a:ext cx="7543800" cy="1450757"/>
          </a:xfrm>
        </p:spPr>
        <p:txBody>
          <a:bodyPr>
            <a:normAutofit/>
          </a:bodyPr>
          <a:lstStyle/>
          <a:p>
            <a:r>
              <a:rPr lang="en-US"/>
              <a:t>Watercrafts</a:t>
            </a:r>
          </a:p>
        </p:txBody>
      </p:sp>
      <p:graphicFrame>
        <p:nvGraphicFramePr>
          <p:cNvPr id="86020" name="Rectangle 3">
            <a:extLst>
              <a:ext uri="{FF2B5EF4-FFF2-40B4-BE49-F238E27FC236}">
                <a16:creationId xmlns:a16="http://schemas.microsoft.com/office/drawing/2014/main" id="{BEFB1670-42EC-4B73-A2BC-6D50B7081EFB}"/>
              </a:ext>
            </a:extLst>
          </p:cNvPr>
          <p:cNvGraphicFramePr>
            <a:graphicFrameLocks noGrp="1"/>
          </p:cNvGraphicFramePr>
          <p:nvPr>
            <p:ph idx="1"/>
            <p:extLst>
              <p:ext uri="{D42A27DB-BD31-4B8C-83A1-F6EECF244321}">
                <p14:modId xmlns:p14="http://schemas.microsoft.com/office/powerpoint/2010/main" val="14033283"/>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6065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Kayaks/Canoes</a:t>
            </a:r>
            <a:endParaRPr lang="en-US" sz="4000" dirty="0"/>
          </a:p>
        </p:txBody>
      </p:sp>
      <p:pic>
        <p:nvPicPr>
          <p:cNvPr id="6" name="Picture 5" descr="A couple of lawn chairs sitting on top of a grass covered field&#10;&#10;Description automatically generated">
            <a:extLst>
              <a:ext uri="{FF2B5EF4-FFF2-40B4-BE49-F238E27FC236}">
                <a16:creationId xmlns:a16="http://schemas.microsoft.com/office/drawing/2014/main" id="{3AD2CC58-D503-43FB-AF44-58494089CC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 y="2261616"/>
            <a:ext cx="3683000" cy="2762250"/>
          </a:xfrm>
          <a:prstGeom prst="rect">
            <a:avLst/>
          </a:prstGeom>
        </p:spPr>
      </p:pic>
      <p:pic>
        <p:nvPicPr>
          <p:cNvPr id="8" name="Picture 7" descr="A close up of a cage&#10;&#10;Description automatically generated">
            <a:extLst>
              <a:ext uri="{FF2B5EF4-FFF2-40B4-BE49-F238E27FC236}">
                <a16:creationId xmlns:a16="http://schemas.microsoft.com/office/drawing/2014/main" id="{D106B58E-401F-49AF-A3B1-B34B27ADDB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22" t="11482" r="20139" b="16913"/>
          <a:stretch/>
        </p:blipFill>
        <p:spPr>
          <a:xfrm rot="5400000">
            <a:off x="5105505" y="2698058"/>
            <a:ext cx="3725129" cy="2852245"/>
          </a:xfrm>
          <a:prstGeom prst="rect">
            <a:avLst/>
          </a:prstGeom>
        </p:spPr>
      </p:pic>
    </p:spTree>
    <p:extLst>
      <p:ext uri="{BB962C8B-B14F-4D97-AF65-F5344CB8AC3E}">
        <p14:creationId xmlns:p14="http://schemas.microsoft.com/office/powerpoint/2010/main" val="3642174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0C9F63A-5E29-4103-8E3A-D402BF2D7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8B62E198-FB7D-4B4B-B259-C9EA645FF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39DA89A7-B168-4B9B-8725-7F6C9CD9B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vert="horz" lIns="91440" tIns="45720" rIns="91440" bIns="45720" rtlCol="0" anchor="b">
            <a:normAutofit/>
          </a:bodyPr>
          <a:lstStyle/>
          <a:p>
            <a:r>
              <a:rPr lang="en-US"/>
              <a:t>Boat Trailers &amp; Utility Trailers Must Be:</a:t>
            </a:r>
          </a:p>
        </p:txBody>
      </p:sp>
      <p:graphicFrame>
        <p:nvGraphicFramePr>
          <p:cNvPr id="83972" name="Rectangle 3">
            <a:extLst>
              <a:ext uri="{FF2B5EF4-FFF2-40B4-BE49-F238E27FC236}">
                <a16:creationId xmlns:a16="http://schemas.microsoft.com/office/drawing/2014/main" id="{4423B572-2866-4643-A6F0-723B098BC69C}"/>
              </a:ext>
            </a:extLst>
          </p:cNvPr>
          <p:cNvGraphicFramePr>
            <a:graphicFrameLocks noGrp="1"/>
          </p:cNvGraphicFramePr>
          <p:nvPr>
            <p:ph idx="4294967295"/>
            <p:extLst>
              <p:ext uri="{D42A27DB-BD31-4B8C-83A1-F6EECF244321}">
                <p14:modId xmlns:p14="http://schemas.microsoft.com/office/powerpoint/2010/main" val="1010478910"/>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9208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Boat Trailers &amp; Utility Trailers</a:t>
            </a:r>
          </a:p>
        </p:txBody>
      </p:sp>
      <p:sp>
        <p:nvSpPr>
          <p:cNvPr id="83970" name="Rectangle 3"/>
          <p:cNvSpPr>
            <a:spLocks noGrp="1" noChangeArrowheads="1"/>
          </p:cNvSpPr>
          <p:nvPr>
            <p:ph idx="1"/>
          </p:nvPr>
        </p:nvSpPr>
        <p:spPr>
          <a:xfrm>
            <a:off x="914400" y="1845734"/>
            <a:ext cx="7452360" cy="4023360"/>
          </a:xfrm>
        </p:spPr>
        <p:txBody>
          <a:bodyPr>
            <a:normAutofit/>
          </a:bodyPr>
          <a:lstStyle/>
          <a:p>
            <a:pPr eaLnBrk="1" hangingPunct="1"/>
            <a:r>
              <a:rPr lang="en-US" altLang="en-US" dirty="0"/>
              <a:t>Note: the only exception is the boat trailer parking area at Brower Park.</a:t>
            </a:r>
          </a:p>
        </p:txBody>
      </p:sp>
      <p:pic>
        <p:nvPicPr>
          <p:cNvPr id="4" name="Picture 3" descr="A tree on a dirt road&#10;&#10;Description automatically generated">
            <a:extLst>
              <a:ext uri="{FF2B5EF4-FFF2-40B4-BE49-F238E27FC236}">
                <a16:creationId xmlns:a16="http://schemas.microsoft.com/office/drawing/2014/main" id="{08C95EDB-7566-44D8-ACE2-7CF9F85B96AB}"/>
              </a:ext>
            </a:extLst>
          </p:cNvPr>
          <p:cNvPicPr>
            <a:picLocks noChangeAspect="1"/>
          </p:cNvPicPr>
          <p:nvPr/>
        </p:nvPicPr>
        <p:blipFill rotWithShape="1">
          <a:blip r:embed="rId3">
            <a:extLst>
              <a:ext uri="{28A0092B-C50C-407E-A947-70E740481C1C}">
                <a14:useLocalDpi xmlns:a14="http://schemas.microsoft.com/office/drawing/2010/main" val="0"/>
              </a:ext>
            </a:extLst>
          </a:blip>
          <a:srcRect t="39964" b="31173"/>
          <a:stretch/>
        </p:blipFill>
        <p:spPr>
          <a:xfrm>
            <a:off x="22860" y="2866814"/>
            <a:ext cx="9144000" cy="1981200"/>
          </a:xfrm>
          <a:prstGeom prst="rect">
            <a:avLst/>
          </a:prstGeom>
        </p:spPr>
      </p:pic>
    </p:spTree>
    <p:extLst>
      <p:ext uri="{BB962C8B-B14F-4D97-AF65-F5344CB8AC3E}">
        <p14:creationId xmlns:p14="http://schemas.microsoft.com/office/powerpoint/2010/main" val="1831617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6604"/>
            <a:ext cx="7772400" cy="1450757"/>
          </a:xfrm>
        </p:spPr>
        <p:txBody>
          <a:bodyPr vert="horz" lIns="91440" tIns="45720" rIns="91440" bIns="45720" rtlCol="0" anchor="b">
            <a:normAutofit/>
          </a:bodyPr>
          <a:lstStyle/>
          <a:p>
            <a:r>
              <a:rPr lang="en-US" dirty="0"/>
              <a:t>Vehicle/Boat Permit Tracking</a:t>
            </a:r>
          </a:p>
        </p:txBody>
      </p:sp>
      <p:sp>
        <p:nvSpPr>
          <p:cNvPr id="3" name="Content Placeholder 2"/>
          <p:cNvSpPr>
            <a:spLocks noGrp="1"/>
          </p:cNvSpPr>
          <p:nvPr>
            <p:ph sz="half" idx="4294967295"/>
          </p:nvPr>
        </p:nvSpPr>
        <p:spPr>
          <a:xfrm>
            <a:off x="4821238" y="2198688"/>
            <a:ext cx="4322762" cy="3670300"/>
          </a:xfrm>
        </p:spPr>
        <p:txBody>
          <a:bodyPr vert="horz" lIns="0" tIns="45720" rIns="0" bIns="45720" rtlCol="0">
            <a:normAutofit/>
          </a:bodyPr>
          <a:lstStyle/>
          <a:p>
            <a:pPr marL="578358" lvl="1" indent="-285750">
              <a:buClr>
                <a:schemeClr val="accent2"/>
              </a:buClr>
              <a:buFont typeface="Arial" panose="020B0604020202020204" pitchFamily="34" charset="0"/>
              <a:buChar char="•"/>
            </a:pPr>
            <a:r>
              <a:rPr lang="en-US" altLang="en-US" sz="3200" dirty="0">
                <a:solidFill>
                  <a:schemeClr val="accent3">
                    <a:lumMod val="20000"/>
                    <a:lumOff val="80000"/>
                  </a:schemeClr>
                </a:solidFill>
                <a:sym typeface="Marker Felt" pitchFamily="8" charset="0"/>
              </a:rPr>
              <a:t>Entered into the system and stored in a database</a:t>
            </a:r>
          </a:p>
          <a:p>
            <a:pPr marL="578358" lvl="1" indent="-285750">
              <a:buClr>
                <a:schemeClr val="accent2"/>
              </a:buClr>
              <a:buFont typeface="Arial" panose="020B0604020202020204" pitchFamily="34" charset="0"/>
              <a:buChar char="•"/>
            </a:pPr>
            <a:r>
              <a:rPr lang="en-US" sz="3200" dirty="0">
                <a:solidFill>
                  <a:schemeClr val="accent3">
                    <a:lumMod val="20000"/>
                    <a:lumOff val="80000"/>
                  </a:schemeClr>
                </a:solidFill>
                <a:sym typeface="Marker Felt" pitchFamily="8" charset="0"/>
              </a:rPr>
              <a:t>If in violation, the owner will be contacted.</a:t>
            </a:r>
          </a:p>
          <a:p>
            <a:pPr marL="342900" indent="-342900">
              <a:buClr>
                <a:schemeClr val="accent3"/>
              </a:buClr>
              <a:buFont typeface="Calibri" panose="020F0502020204030204" pitchFamily="34" charset="0"/>
              <a:buChar char="•"/>
            </a:pPr>
            <a:endParaRPr lang="en-US" dirty="0">
              <a:solidFill>
                <a:schemeClr val="accent3">
                  <a:lumMod val="20000"/>
                  <a:lumOff val="80000"/>
                </a:schemeClr>
              </a:solidFill>
            </a:endParaRPr>
          </a:p>
        </p:txBody>
      </p:sp>
      <p:pic>
        <p:nvPicPr>
          <p:cNvPr id="5" name="Picture 4">
            <a:extLst>
              <a:ext uri="{FF2B5EF4-FFF2-40B4-BE49-F238E27FC236}">
                <a16:creationId xmlns:a16="http://schemas.microsoft.com/office/drawing/2014/main" id="{524B5AD9-8418-4449-911A-F5B8A74E1CEE}"/>
              </a:ext>
            </a:extLst>
          </p:cNvPr>
          <p:cNvPicPr>
            <a:picLocks noChangeAspect="1"/>
          </p:cNvPicPr>
          <p:nvPr/>
        </p:nvPicPr>
        <p:blipFill>
          <a:blip r:embed="rId3"/>
          <a:stretch>
            <a:fillRect/>
          </a:stretch>
        </p:blipFill>
        <p:spPr>
          <a:xfrm>
            <a:off x="228600" y="2212336"/>
            <a:ext cx="3699667" cy="2895600"/>
          </a:xfrm>
          <a:prstGeom prst="rect">
            <a:avLst/>
          </a:prstGeom>
        </p:spPr>
      </p:pic>
    </p:spTree>
    <p:extLst>
      <p:ext uri="{BB962C8B-B14F-4D97-AF65-F5344CB8AC3E}">
        <p14:creationId xmlns:p14="http://schemas.microsoft.com/office/powerpoint/2010/main" val="70742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8558" y="-213359"/>
            <a:ext cx="2400300" cy="1280159"/>
          </a:xfrm>
        </p:spPr>
        <p:txBody>
          <a:bodyPr>
            <a:noAutofit/>
          </a:bodyPr>
          <a:lstStyle/>
          <a:p>
            <a:pPr algn="ctr"/>
            <a:r>
              <a:rPr lang="en-US" sz="2400" dirty="0">
                <a:solidFill>
                  <a:schemeClr val="tx2"/>
                </a:solidFill>
              </a:rPr>
              <a:t>School Section Lake</a:t>
            </a:r>
            <a:br>
              <a:rPr lang="en-US" sz="2400" dirty="0">
                <a:solidFill>
                  <a:schemeClr val="tx2"/>
                </a:solidFill>
              </a:rPr>
            </a:br>
            <a:r>
              <a:rPr lang="en-US" sz="2400" dirty="0">
                <a:solidFill>
                  <a:schemeClr val="tx2"/>
                </a:solidFill>
              </a:rPr>
              <a:t>Veteran’s Park</a:t>
            </a:r>
          </a:p>
        </p:txBody>
      </p:sp>
      <p:sp>
        <p:nvSpPr>
          <p:cNvPr id="2" name="Content Placeholder 1"/>
          <p:cNvSpPr>
            <a:spLocks noGrp="1"/>
          </p:cNvSpPr>
          <p:nvPr>
            <p:ph type="body" sz="half" idx="2"/>
          </p:nvPr>
        </p:nvSpPr>
        <p:spPr>
          <a:xfrm>
            <a:off x="358558" y="1219200"/>
            <a:ext cx="2400300" cy="5486400"/>
          </a:xfrm>
        </p:spPr>
        <p:txBody>
          <a:bodyPr>
            <a:noAutofit/>
          </a:bodyPr>
          <a:lstStyle/>
          <a:p>
            <a:pPr marL="68580" algn="ctr"/>
            <a:r>
              <a:rPr lang="en-US" b="1" dirty="0">
                <a:solidFill>
                  <a:schemeClr val="tx2"/>
                </a:solidFill>
              </a:rPr>
              <a:t>Located in Mecosta, MI</a:t>
            </a:r>
          </a:p>
          <a:p>
            <a:pPr algn="ctr">
              <a:spcBef>
                <a:spcPts val="0"/>
              </a:spcBef>
            </a:pPr>
            <a:r>
              <a:rPr lang="en-US" b="1" dirty="0">
                <a:solidFill>
                  <a:schemeClr val="tx2"/>
                </a:solidFill>
              </a:rPr>
              <a:t>No Pets Allowed</a:t>
            </a:r>
          </a:p>
          <a:p>
            <a:pPr algn="ctr">
              <a:spcBef>
                <a:spcPts val="0"/>
              </a:spcBef>
            </a:pPr>
            <a:endParaRPr lang="en-US" b="1" dirty="0">
              <a:solidFill>
                <a:schemeClr val="tx2"/>
              </a:solidFill>
            </a:endParaRPr>
          </a:p>
          <a:p>
            <a:pPr marL="285750" indent="-285750">
              <a:spcBef>
                <a:spcPts val="0"/>
              </a:spcBef>
              <a:buFont typeface="Arial" panose="020B0604020202020204" pitchFamily="34" charset="0"/>
              <a:buChar char="•"/>
            </a:pPr>
            <a:r>
              <a:rPr lang="en-US" dirty="0">
                <a:solidFill>
                  <a:schemeClr val="tx2"/>
                </a:solidFill>
              </a:rPr>
              <a:t>85 Acres</a:t>
            </a:r>
          </a:p>
          <a:p>
            <a:pPr marL="285750" indent="-285750">
              <a:spcBef>
                <a:spcPts val="0"/>
              </a:spcBef>
              <a:buFont typeface="Arial" panose="020B0604020202020204" pitchFamily="34" charset="0"/>
              <a:buChar char="•"/>
            </a:pPr>
            <a:r>
              <a:rPr lang="en-US" dirty="0">
                <a:solidFill>
                  <a:schemeClr val="tx2"/>
                </a:solidFill>
              </a:rPr>
              <a:t>164 Sites +Cabins (2 Large &amp; 5 Regular-sized)</a:t>
            </a:r>
          </a:p>
          <a:p>
            <a:pPr marL="285750" indent="-285750">
              <a:spcBef>
                <a:spcPts val="0"/>
              </a:spcBef>
              <a:buFont typeface="Arial" panose="020B0604020202020204" pitchFamily="34" charset="0"/>
              <a:buChar char="•"/>
            </a:pPr>
            <a:r>
              <a:rPr lang="en-US" dirty="0">
                <a:solidFill>
                  <a:schemeClr val="tx2"/>
                </a:solidFill>
              </a:rPr>
              <a:t>96 Seasonal Sites</a:t>
            </a:r>
          </a:p>
          <a:p>
            <a:pPr marL="285750" indent="-285750">
              <a:spcBef>
                <a:spcPts val="0"/>
              </a:spcBef>
              <a:buFont typeface="Arial" panose="020B0604020202020204" pitchFamily="34" charset="0"/>
              <a:buChar char="•"/>
            </a:pPr>
            <a:r>
              <a:rPr lang="en-US" dirty="0">
                <a:solidFill>
                  <a:schemeClr val="tx2"/>
                </a:solidFill>
              </a:rPr>
              <a:t>Open Early May –  Late September</a:t>
            </a:r>
          </a:p>
          <a:p>
            <a:pPr marL="285750" indent="-285750">
              <a:spcBef>
                <a:spcPts val="0"/>
              </a:spcBef>
              <a:buFont typeface="Arial" panose="020B0604020202020204" pitchFamily="34" charset="0"/>
              <a:buChar char="•"/>
            </a:pPr>
            <a:endParaRPr lang="en-US" dirty="0">
              <a:solidFill>
                <a:schemeClr val="tx2"/>
              </a:solidFill>
            </a:endParaRPr>
          </a:p>
          <a:p>
            <a:pPr>
              <a:spcBef>
                <a:spcPts val="0"/>
              </a:spcBef>
            </a:pPr>
            <a:r>
              <a:rPr lang="en-US" u="sng" dirty="0">
                <a:solidFill>
                  <a:schemeClr val="tx2"/>
                </a:solidFill>
              </a:rPr>
              <a:t>Amenities</a:t>
            </a:r>
          </a:p>
          <a:p>
            <a:pPr marL="285750" indent="-285750">
              <a:spcBef>
                <a:spcPts val="0"/>
              </a:spcBef>
              <a:buFont typeface="Arial" panose="020B0604020202020204" pitchFamily="34" charset="0"/>
              <a:buChar char="•"/>
            </a:pPr>
            <a:r>
              <a:rPr lang="en-US" dirty="0">
                <a:solidFill>
                  <a:schemeClr val="tx2"/>
                </a:solidFill>
              </a:rPr>
              <a:t>Family Group Camp</a:t>
            </a:r>
          </a:p>
          <a:p>
            <a:pPr marL="285750" indent="-285750">
              <a:spcBef>
                <a:spcPts val="0"/>
              </a:spcBef>
              <a:buFont typeface="Arial" panose="020B0604020202020204" pitchFamily="34" charset="0"/>
              <a:buChar char="•"/>
            </a:pPr>
            <a:r>
              <a:rPr lang="en-US" dirty="0">
                <a:solidFill>
                  <a:schemeClr val="tx2"/>
                </a:solidFill>
              </a:rPr>
              <a:t>Camping</a:t>
            </a:r>
          </a:p>
          <a:p>
            <a:pPr marL="285750" indent="-285750">
              <a:spcBef>
                <a:spcPts val="0"/>
              </a:spcBef>
              <a:buFont typeface="Arial" panose="020B0604020202020204" pitchFamily="34" charset="0"/>
              <a:buChar char="•"/>
            </a:pPr>
            <a:r>
              <a:rPr lang="en-US" dirty="0">
                <a:solidFill>
                  <a:schemeClr val="tx2"/>
                </a:solidFill>
              </a:rPr>
              <a:t>Swimming</a:t>
            </a:r>
          </a:p>
          <a:p>
            <a:pPr marL="285750" indent="-285750">
              <a:spcBef>
                <a:spcPts val="0"/>
              </a:spcBef>
              <a:buFont typeface="Arial" panose="020B0604020202020204" pitchFamily="34" charset="0"/>
              <a:buChar char="•"/>
            </a:pPr>
            <a:r>
              <a:rPr lang="en-US" dirty="0">
                <a:solidFill>
                  <a:schemeClr val="tx2"/>
                </a:solidFill>
              </a:rPr>
              <a:t>Small Boat Launch </a:t>
            </a:r>
          </a:p>
          <a:p>
            <a:pPr marL="285750" indent="-285750">
              <a:spcBef>
                <a:spcPts val="0"/>
              </a:spcBef>
              <a:buFont typeface="Arial" panose="020B0604020202020204" pitchFamily="34" charset="0"/>
              <a:buChar char="•"/>
            </a:pPr>
            <a:r>
              <a:rPr lang="en-US" dirty="0">
                <a:solidFill>
                  <a:schemeClr val="tx2"/>
                </a:solidFill>
              </a:rPr>
              <a:t>Picnic Reservations</a:t>
            </a:r>
          </a:p>
          <a:p>
            <a:pPr marL="285750" indent="-285750">
              <a:spcBef>
                <a:spcPts val="0"/>
              </a:spcBef>
              <a:buFont typeface="Arial" panose="020B0604020202020204" pitchFamily="34" charset="0"/>
              <a:buChar char="•"/>
            </a:pPr>
            <a:r>
              <a:rPr lang="en-US" dirty="0">
                <a:solidFill>
                  <a:schemeClr val="tx2"/>
                </a:solidFill>
              </a:rPr>
              <a:t>Fishing</a:t>
            </a:r>
          </a:p>
          <a:p>
            <a:pPr marL="285750" indent="-285750">
              <a:spcBef>
                <a:spcPts val="0"/>
              </a:spcBef>
              <a:buFont typeface="Arial" panose="020B0604020202020204" pitchFamily="34" charset="0"/>
              <a:buChar char="•"/>
            </a:pPr>
            <a:r>
              <a:rPr lang="en-US" dirty="0">
                <a:solidFill>
                  <a:schemeClr val="tx2"/>
                </a:solidFill>
              </a:rPr>
              <a:t>Boat Rentals</a:t>
            </a:r>
          </a:p>
          <a:p>
            <a:pPr marL="285750" indent="-285750">
              <a:spcBef>
                <a:spcPts val="0"/>
              </a:spcBef>
              <a:buFont typeface="Arial" panose="020B0604020202020204" pitchFamily="34" charset="0"/>
              <a:buChar char="•"/>
            </a:pPr>
            <a:r>
              <a:rPr lang="en-US" dirty="0">
                <a:solidFill>
                  <a:schemeClr val="tx2"/>
                </a:solidFill>
              </a:rPr>
              <a:t>Playgrounds</a:t>
            </a:r>
          </a:p>
          <a:p>
            <a:pPr marL="285750" indent="-285750">
              <a:spcBef>
                <a:spcPts val="0"/>
              </a:spcBef>
              <a:buFont typeface="Arial" panose="020B0604020202020204" pitchFamily="34" charset="0"/>
              <a:buChar char="•"/>
            </a:pPr>
            <a:r>
              <a:rPr lang="en-US" dirty="0">
                <a:solidFill>
                  <a:schemeClr val="tx2"/>
                </a:solidFill>
              </a:rPr>
              <a:t>Crafts</a:t>
            </a:r>
          </a:p>
          <a:p>
            <a:pPr marL="285750" indent="-285750">
              <a:spcBef>
                <a:spcPts val="0"/>
              </a:spcBef>
              <a:buFont typeface="Arial" panose="020B0604020202020204" pitchFamily="34" charset="0"/>
              <a:buChar char="•"/>
            </a:pPr>
            <a:r>
              <a:rPr lang="en-US" dirty="0">
                <a:solidFill>
                  <a:schemeClr val="tx2"/>
                </a:solidFill>
              </a:rPr>
              <a:t>Family Activities</a:t>
            </a:r>
          </a:p>
          <a:p>
            <a:pPr marL="285750" indent="-285750">
              <a:spcBef>
                <a:spcPts val="0"/>
              </a:spcBef>
              <a:buFont typeface="Arial" panose="020B0604020202020204" pitchFamily="34" charset="0"/>
              <a:buChar char="•"/>
            </a:pPr>
            <a:r>
              <a:rPr lang="en-US" dirty="0">
                <a:solidFill>
                  <a:schemeClr val="tx2"/>
                </a:solidFill>
              </a:rPr>
              <a:t>70 Full Hook-up Sites </a:t>
            </a:r>
          </a:p>
          <a:p>
            <a:pPr marL="285750" indent="-285750">
              <a:spcBef>
                <a:spcPts val="0"/>
              </a:spcBef>
              <a:buFont typeface="Arial" panose="020B0604020202020204" pitchFamily="34" charset="0"/>
              <a:buChar char="•"/>
            </a:pPr>
            <a:r>
              <a:rPr lang="en-US" dirty="0">
                <a:solidFill>
                  <a:schemeClr val="tx2"/>
                </a:solidFill>
              </a:rPr>
              <a:t>Park Operated Concessions</a:t>
            </a:r>
          </a:p>
        </p:txBody>
      </p:sp>
      <p:pic>
        <p:nvPicPr>
          <p:cNvPr id="5" name="Picture 4">
            <a:extLst>
              <a:ext uri="{FF2B5EF4-FFF2-40B4-BE49-F238E27FC236}">
                <a16:creationId xmlns:a16="http://schemas.microsoft.com/office/drawing/2014/main" id="{D057B687-5A6D-4140-B80D-DE4A15099F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0" y="1600200"/>
            <a:ext cx="5384800" cy="4038600"/>
          </a:xfrm>
          <a:prstGeom prst="rect">
            <a:avLst/>
          </a:prstGeom>
          <a:ln>
            <a:noFill/>
          </a:ln>
          <a:effectLst>
            <a:outerShdw blurRad="292100" dist="139700" dir="2700000" algn="tl" rotWithShape="0">
              <a:srgbClr val="333333">
                <a:alpha val="65000"/>
              </a:srgbClr>
            </a:outerShdw>
          </a:effectLst>
        </p:spPr>
      </p:pic>
      <p:pic>
        <p:nvPicPr>
          <p:cNvPr id="4" name="Come Out and Play - School Section 2020">
            <a:hlinkClick r:id="" action="ppaction://media"/>
            <a:extLst>
              <a:ext uri="{FF2B5EF4-FFF2-40B4-BE49-F238E27FC236}">
                <a16:creationId xmlns:a16="http://schemas.microsoft.com/office/drawing/2014/main" id="{AF95C6B6-1206-4B08-87EC-A74D7DAB3E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56494" y="457200"/>
            <a:ext cx="609600" cy="609600"/>
          </a:xfrm>
          <a:prstGeom prst="rect">
            <a:avLst/>
          </a:prstGeom>
        </p:spPr>
      </p:pic>
    </p:spTree>
    <p:extLst>
      <p:ext uri="{BB962C8B-B14F-4D97-AF65-F5344CB8AC3E}">
        <p14:creationId xmlns:p14="http://schemas.microsoft.com/office/powerpoint/2010/main" val="1419745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6604"/>
            <a:ext cx="7772400" cy="1450757"/>
          </a:xfrm>
        </p:spPr>
        <p:txBody>
          <a:bodyPr vert="horz" lIns="91440" tIns="45720" rIns="91440" bIns="45720" rtlCol="0" anchor="b">
            <a:normAutofit/>
          </a:bodyPr>
          <a:lstStyle/>
          <a:p>
            <a:r>
              <a:rPr lang="en-US" dirty="0"/>
              <a:t>Boat Permit Tracking</a:t>
            </a:r>
          </a:p>
        </p:txBody>
      </p:sp>
      <p:sp>
        <p:nvSpPr>
          <p:cNvPr id="3" name="Content Placeholder 2"/>
          <p:cNvSpPr>
            <a:spLocks noGrp="1"/>
          </p:cNvSpPr>
          <p:nvPr>
            <p:ph sz="half" idx="4294967295"/>
          </p:nvPr>
        </p:nvSpPr>
        <p:spPr>
          <a:xfrm>
            <a:off x="4440238" y="2198688"/>
            <a:ext cx="4703762" cy="3670300"/>
          </a:xfrm>
        </p:spPr>
        <p:txBody>
          <a:bodyPr vert="horz" lIns="0" tIns="45720" rIns="0" bIns="45720" rtlCol="0">
            <a:normAutofit/>
          </a:bodyPr>
          <a:lstStyle/>
          <a:p>
            <a:pPr marL="578358" lvl="1" indent="-285750">
              <a:buClr>
                <a:schemeClr val="accent2"/>
              </a:buClr>
              <a:buFont typeface="Arial" panose="020B0604020202020204" pitchFamily="34" charset="0"/>
              <a:buChar char="•"/>
            </a:pPr>
            <a:r>
              <a:rPr lang="en-US" sz="2800" dirty="0">
                <a:solidFill>
                  <a:schemeClr val="accent3">
                    <a:lumMod val="20000"/>
                    <a:lumOff val="80000"/>
                  </a:schemeClr>
                </a:solidFill>
                <a:sym typeface="Marker Felt" pitchFamily="8" charset="0"/>
              </a:rPr>
              <a:t>Boat Permits will be sold through an invoice with a name </a:t>
            </a:r>
          </a:p>
          <a:p>
            <a:pPr marL="578358" lvl="1" indent="-285750">
              <a:buClr>
                <a:schemeClr val="accent2"/>
              </a:buClr>
              <a:buFont typeface="Arial" panose="020B0604020202020204" pitchFamily="34" charset="0"/>
              <a:buChar char="•"/>
            </a:pPr>
            <a:r>
              <a:rPr lang="en-US" altLang="en-US" sz="2800" dirty="0">
                <a:solidFill>
                  <a:schemeClr val="accent3">
                    <a:lumMod val="20000"/>
                    <a:lumOff val="80000"/>
                  </a:schemeClr>
                </a:solidFill>
                <a:sym typeface="Marker Felt" pitchFamily="8" charset="0"/>
              </a:rPr>
              <a:t>Permit number will be entered and stored </a:t>
            </a:r>
          </a:p>
          <a:p>
            <a:pPr marL="578358" lvl="1" indent="-285750">
              <a:buClr>
                <a:schemeClr val="accent2"/>
              </a:buClr>
              <a:buFont typeface="Arial" panose="020B0604020202020204" pitchFamily="34" charset="0"/>
              <a:buChar char="•"/>
            </a:pPr>
            <a:r>
              <a:rPr lang="en-US" sz="2800" dirty="0">
                <a:solidFill>
                  <a:schemeClr val="accent3">
                    <a:lumMod val="20000"/>
                    <a:lumOff val="80000"/>
                  </a:schemeClr>
                </a:solidFill>
                <a:sym typeface="Marker Felt" pitchFamily="8" charset="0"/>
              </a:rPr>
              <a:t>Boat owner can be tracked through the database</a:t>
            </a:r>
          </a:p>
          <a:p>
            <a:pPr marL="342900" indent="-342900">
              <a:buClr>
                <a:schemeClr val="accent3"/>
              </a:buClr>
              <a:buFont typeface="Calibri" panose="020F0502020204030204" pitchFamily="34" charset="0"/>
              <a:buChar char="•"/>
            </a:pPr>
            <a:endParaRPr lang="en-US" dirty="0">
              <a:solidFill>
                <a:schemeClr val="accent3">
                  <a:lumMod val="20000"/>
                  <a:lumOff val="80000"/>
                </a:schemeClr>
              </a:solidFill>
            </a:endParaRPr>
          </a:p>
        </p:txBody>
      </p:sp>
      <p:pic>
        <p:nvPicPr>
          <p:cNvPr id="5" name="Picture 4">
            <a:extLst>
              <a:ext uri="{FF2B5EF4-FFF2-40B4-BE49-F238E27FC236}">
                <a16:creationId xmlns:a16="http://schemas.microsoft.com/office/drawing/2014/main" id="{524B5AD9-8418-4449-911A-F5B8A74E1CEE}"/>
              </a:ext>
            </a:extLst>
          </p:cNvPr>
          <p:cNvPicPr>
            <a:picLocks noChangeAspect="1"/>
          </p:cNvPicPr>
          <p:nvPr/>
        </p:nvPicPr>
        <p:blipFill>
          <a:blip r:embed="rId3"/>
          <a:stretch>
            <a:fillRect/>
          </a:stretch>
        </p:blipFill>
        <p:spPr>
          <a:xfrm>
            <a:off x="228600" y="2212336"/>
            <a:ext cx="3699667" cy="2895600"/>
          </a:xfrm>
          <a:prstGeom prst="rect">
            <a:avLst/>
          </a:prstGeom>
        </p:spPr>
      </p:pic>
    </p:spTree>
    <p:extLst>
      <p:ext uri="{BB962C8B-B14F-4D97-AF65-F5344CB8AC3E}">
        <p14:creationId xmlns:p14="http://schemas.microsoft.com/office/powerpoint/2010/main" val="794220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a:t>Hang Tags</a:t>
            </a:r>
          </a:p>
        </p:txBody>
      </p:sp>
      <p:sp>
        <p:nvSpPr>
          <p:cNvPr id="3" name="Content Placeholder 2"/>
          <p:cNvSpPr>
            <a:spLocks noGrp="1"/>
          </p:cNvSpPr>
          <p:nvPr>
            <p:ph sz="half" idx="1"/>
          </p:nvPr>
        </p:nvSpPr>
        <p:spPr>
          <a:xfrm>
            <a:off x="4953000" y="2548036"/>
            <a:ext cx="3603031" cy="4023360"/>
          </a:xfrm>
        </p:spPr>
        <p:txBody>
          <a:bodyPr vert="horz" lIns="0" tIns="45720" rIns="0" bIns="45720" rtlCol="0">
            <a:normAutofit/>
          </a:bodyPr>
          <a:lstStyle/>
          <a:p>
            <a:pPr>
              <a:lnSpc>
                <a:spcPct val="70000"/>
              </a:lnSpc>
              <a:buFont typeface="Arial" panose="020B0604020202020204" pitchFamily="34" charset="0"/>
              <a:buChar char="•"/>
            </a:pPr>
            <a:r>
              <a:rPr lang="en-US" sz="3600" dirty="0"/>
              <a:t>Annual vehicle tags that hang from the rear-view mirror </a:t>
            </a:r>
          </a:p>
          <a:p>
            <a:pPr>
              <a:lnSpc>
                <a:spcPct val="70000"/>
              </a:lnSpc>
              <a:buFont typeface="Arial" panose="020B0604020202020204" pitchFamily="34" charset="0"/>
              <a:buChar char="•"/>
            </a:pPr>
            <a:r>
              <a:rPr lang="en-US" sz="3600" dirty="0"/>
              <a:t>Issued to County Officials and Fulltime staff </a:t>
            </a:r>
          </a:p>
        </p:txBody>
      </p:sp>
      <p:pic>
        <p:nvPicPr>
          <p:cNvPr id="4" name="Picture 3">
            <a:extLst>
              <a:ext uri="{FF2B5EF4-FFF2-40B4-BE49-F238E27FC236}">
                <a16:creationId xmlns:a16="http://schemas.microsoft.com/office/drawing/2014/main" id="{9FD6CDD3-1B75-4562-935A-13990284CE6B}"/>
              </a:ext>
            </a:extLst>
          </p:cNvPr>
          <p:cNvPicPr>
            <a:picLocks noChangeAspect="1"/>
          </p:cNvPicPr>
          <p:nvPr/>
        </p:nvPicPr>
        <p:blipFill>
          <a:blip r:embed="rId3"/>
          <a:stretch>
            <a:fillRect/>
          </a:stretch>
        </p:blipFill>
        <p:spPr>
          <a:xfrm>
            <a:off x="887262" y="2379351"/>
            <a:ext cx="1782044" cy="2544945"/>
          </a:xfrm>
          <a:prstGeom prst="rect">
            <a:avLst/>
          </a:prstGeom>
        </p:spPr>
      </p:pic>
      <p:pic>
        <p:nvPicPr>
          <p:cNvPr id="6" name="Picture 5">
            <a:extLst>
              <a:ext uri="{FF2B5EF4-FFF2-40B4-BE49-F238E27FC236}">
                <a16:creationId xmlns:a16="http://schemas.microsoft.com/office/drawing/2014/main" id="{AF197F7D-C99A-4D26-810B-0C3F9BAA4DE1}"/>
              </a:ext>
            </a:extLst>
          </p:cNvPr>
          <p:cNvPicPr>
            <a:picLocks noChangeAspect="1"/>
          </p:cNvPicPr>
          <p:nvPr/>
        </p:nvPicPr>
        <p:blipFill>
          <a:blip r:embed="rId4"/>
          <a:stretch>
            <a:fillRect/>
          </a:stretch>
        </p:blipFill>
        <p:spPr>
          <a:xfrm>
            <a:off x="2789956" y="2321353"/>
            <a:ext cx="1782043" cy="2660941"/>
          </a:xfrm>
          <a:prstGeom prst="rect">
            <a:avLst/>
          </a:prstGeom>
        </p:spPr>
      </p:pic>
    </p:spTree>
    <p:extLst>
      <p:ext uri="{BB962C8B-B14F-4D97-AF65-F5344CB8AC3E}">
        <p14:creationId xmlns:p14="http://schemas.microsoft.com/office/powerpoint/2010/main" val="956018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664200" y="2543081"/>
            <a:ext cx="2702560" cy="2217485"/>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vert="horz" lIns="91440" tIns="45720" rIns="91440" bIns="45720" rtlCol="0" anchor="b">
            <a:normAutofit/>
          </a:bodyPr>
          <a:lstStyle/>
          <a:p>
            <a:r>
              <a:rPr lang="en-US"/>
              <a:t>Lifetime Pass Hang Tags</a:t>
            </a:r>
          </a:p>
        </p:txBody>
      </p:sp>
      <p:sp>
        <p:nvSpPr>
          <p:cNvPr id="3" name="Content Placeholder 2"/>
          <p:cNvSpPr>
            <a:spLocks noGrp="1"/>
          </p:cNvSpPr>
          <p:nvPr>
            <p:ph sz="half" idx="1"/>
          </p:nvPr>
        </p:nvSpPr>
        <p:spPr>
          <a:xfrm>
            <a:off x="895148" y="2518029"/>
            <a:ext cx="4449011" cy="4023360"/>
          </a:xfrm>
        </p:spPr>
        <p:txBody>
          <a:bodyPr vert="horz" lIns="0" tIns="45720" rIns="0" bIns="45720" rtlCol="0">
            <a:normAutofit/>
          </a:bodyPr>
          <a:lstStyle/>
          <a:p>
            <a:pPr marL="0" indent="0">
              <a:buNone/>
            </a:pPr>
            <a:r>
              <a:rPr lang="en-US" sz="3200" dirty="0">
                <a:solidFill>
                  <a:schemeClr val="tx2"/>
                </a:solidFill>
              </a:rPr>
              <a:t>Lifetime pass logos are provided to any Board Member who served for more than 15 years.  </a:t>
            </a:r>
          </a:p>
        </p:txBody>
      </p:sp>
    </p:spTree>
    <p:extLst>
      <p:ext uri="{BB962C8B-B14F-4D97-AF65-F5344CB8AC3E}">
        <p14:creationId xmlns:p14="http://schemas.microsoft.com/office/powerpoint/2010/main" val="3731564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609600"/>
            <a:ext cx="7391400" cy="1143000"/>
          </a:xfrm>
        </p:spPr>
        <p:txBody>
          <a:bodyPr>
            <a:normAutofit/>
          </a:bodyPr>
          <a:lstStyle/>
          <a:p>
            <a:r>
              <a:rPr lang="en-US" dirty="0"/>
              <a:t>Park Improvements 2018-19</a:t>
            </a:r>
          </a:p>
        </p:txBody>
      </p:sp>
      <p:sp>
        <p:nvSpPr>
          <p:cNvPr id="2" name="TextBox 1"/>
          <p:cNvSpPr txBox="1"/>
          <p:nvPr/>
        </p:nvSpPr>
        <p:spPr>
          <a:xfrm>
            <a:off x="762000" y="1828800"/>
            <a:ext cx="7772400" cy="3693319"/>
          </a:xfrm>
          <a:prstGeom prst="rect">
            <a:avLst/>
          </a:prstGeom>
          <a:noFill/>
        </p:spPr>
        <p:txBody>
          <a:bodyPr wrap="square" rtlCol="0">
            <a:spAutoFit/>
          </a:bodyPr>
          <a:lstStyle/>
          <a:p>
            <a:pPr marL="285750" indent="-285750" defTabSz="914400">
              <a:buClr>
                <a:schemeClr val="accent2"/>
              </a:buClr>
              <a:buSzPct val="85000"/>
              <a:buFont typeface="Arial" panose="020B0604020202020204" pitchFamily="34" charset="0"/>
              <a:buChar char="•"/>
            </a:pPr>
            <a:r>
              <a:rPr lang="en-US" dirty="0">
                <a:ln w="0"/>
                <a:solidFill>
                  <a:schemeClr val="accent3">
                    <a:lumMod val="20000"/>
                    <a:lumOff val="80000"/>
                  </a:schemeClr>
                </a:solidFill>
                <a:effectLst>
                  <a:outerShdw blurRad="38100" dist="25400" dir="5400000" algn="ctr" rotWithShape="0">
                    <a:srgbClr val="6E747A">
                      <a:alpha val="43000"/>
                    </a:srgbClr>
                  </a:outerShdw>
                </a:effectLst>
              </a:rPr>
              <a:t>Wi-Fi at Brower</a:t>
            </a:r>
          </a:p>
          <a:p>
            <a:pPr marL="285750" indent="-285750" defTabSz="914400">
              <a:buClr>
                <a:schemeClr val="accent2"/>
              </a:buClr>
              <a:buSzPct val="85000"/>
              <a:buFont typeface="Arial" panose="020B0604020202020204" pitchFamily="34" charset="0"/>
              <a:buChar char="•"/>
            </a:pPr>
            <a:r>
              <a:rPr lang="en-US" dirty="0">
                <a:ln w="0"/>
                <a:solidFill>
                  <a:schemeClr val="accent3">
                    <a:lumMod val="20000"/>
                    <a:lumOff val="80000"/>
                  </a:schemeClr>
                </a:solidFill>
                <a:effectLst>
                  <a:outerShdw blurRad="38100" dist="25400" dir="5400000" algn="ctr" rotWithShape="0">
                    <a:srgbClr val="6E747A">
                      <a:alpha val="43000"/>
                    </a:srgbClr>
                  </a:outerShdw>
                </a:effectLst>
              </a:rPr>
              <a:t>Wi-Fi at School Section</a:t>
            </a:r>
          </a:p>
          <a:p>
            <a:pPr marL="285750" indent="-285750" defTabSz="914400">
              <a:buClr>
                <a:schemeClr val="accent2"/>
              </a:buClr>
              <a:buSzPct val="85000"/>
              <a:buFont typeface="Arial" panose="020B0604020202020204" pitchFamily="34" charset="0"/>
              <a:buChar char="•"/>
            </a:pPr>
            <a:r>
              <a:rPr lang="en-US" dirty="0">
                <a:ln w="0"/>
                <a:solidFill>
                  <a:schemeClr val="accent3">
                    <a:lumMod val="20000"/>
                    <a:lumOff val="80000"/>
                  </a:schemeClr>
                </a:solidFill>
                <a:effectLst>
                  <a:outerShdw blurRad="38100" dist="25400" dir="5400000" algn="ctr" rotWithShape="0">
                    <a:srgbClr val="6E747A">
                      <a:alpha val="43000"/>
                    </a:srgbClr>
                  </a:outerShdw>
                </a:effectLst>
              </a:rPr>
              <a:t>Extension to Brower Park Boat Launch</a:t>
            </a:r>
          </a:p>
          <a:p>
            <a:pPr marL="285750" indent="-285750" defTabSz="914400">
              <a:buClr>
                <a:schemeClr val="accent2"/>
              </a:buClr>
              <a:buSzPct val="85000"/>
              <a:buFont typeface="Arial" panose="020B0604020202020204" pitchFamily="34" charset="0"/>
              <a:buChar char="•"/>
            </a:pPr>
            <a:r>
              <a:rPr lang="en-US" dirty="0">
                <a:ln w="0"/>
                <a:solidFill>
                  <a:schemeClr val="accent3">
                    <a:lumMod val="20000"/>
                    <a:lumOff val="80000"/>
                  </a:schemeClr>
                </a:solidFill>
                <a:effectLst>
                  <a:outerShdw blurRad="38100" dist="25400" dir="5400000" algn="ctr" rotWithShape="0">
                    <a:srgbClr val="6E747A">
                      <a:alpha val="43000"/>
                    </a:srgbClr>
                  </a:outerShdw>
                </a:effectLst>
              </a:rPr>
              <a:t>Egg Nest Destruction at Brower Park</a:t>
            </a:r>
          </a:p>
          <a:p>
            <a:pPr marL="285750" indent="-285750" defTabSz="914400">
              <a:buClr>
                <a:schemeClr val="accent2"/>
              </a:buClr>
              <a:buSzPct val="85000"/>
              <a:buFont typeface="Arial" panose="020B0604020202020204" pitchFamily="34" charset="0"/>
              <a:buChar char="•"/>
            </a:pPr>
            <a:r>
              <a:rPr lang="en-US" dirty="0">
                <a:ln w="0"/>
                <a:solidFill>
                  <a:schemeClr val="accent3">
                    <a:lumMod val="20000"/>
                    <a:lumOff val="80000"/>
                  </a:schemeClr>
                </a:solidFill>
                <a:effectLst>
                  <a:outerShdw blurRad="38100" dist="25400" dir="5400000" algn="ctr" rotWithShape="0">
                    <a:srgbClr val="6E747A">
                      <a:alpha val="43000"/>
                    </a:srgbClr>
                  </a:outerShdw>
                </a:effectLst>
              </a:rPr>
              <a:t>Goose Round up at Brower Park</a:t>
            </a:r>
          </a:p>
          <a:p>
            <a:pPr marL="285750" indent="-285750" defTabSz="914400">
              <a:buClr>
                <a:schemeClr val="accent2"/>
              </a:buClr>
              <a:buSzPct val="85000"/>
              <a:buFont typeface="Arial" panose="020B0604020202020204" pitchFamily="34" charset="0"/>
              <a:buChar char="•"/>
            </a:pPr>
            <a:r>
              <a:rPr lang="en-US" dirty="0">
                <a:ln w="0"/>
                <a:solidFill>
                  <a:schemeClr val="accent3">
                    <a:lumMod val="20000"/>
                    <a:lumOff val="80000"/>
                  </a:schemeClr>
                </a:solidFill>
                <a:effectLst>
                  <a:outerShdw blurRad="38100" dist="25400" dir="5400000" algn="ctr" rotWithShape="0">
                    <a:srgbClr val="6E747A">
                      <a:alpha val="43000"/>
                    </a:srgbClr>
                  </a:outerShdw>
                </a:effectLst>
              </a:rPr>
              <a:t>Trout Rearing Partnership with DNR</a:t>
            </a:r>
          </a:p>
          <a:p>
            <a:pPr marL="285750" indent="-285750" defTabSz="914400">
              <a:buClr>
                <a:schemeClr val="accent2"/>
              </a:buClr>
              <a:buSzPct val="85000"/>
              <a:buFont typeface="Arial" panose="020B0604020202020204" pitchFamily="34" charset="0"/>
              <a:buChar char="•"/>
            </a:pPr>
            <a:r>
              <a:rPr lang="en-US" dirty="0">
                <a:ln w="0"/>
                <a:solidFill>
                  <a:schemeClr val="accent3">
                    <a:lumMod val="20000"/>
                    <a:lumOff val="80000"/>
                  </a:schemeClr>
                </a:solidFill>
                <a:effectLst>
                  <a:outerShdw blurRad="38100" dist="25400" dir="5400000" algn="ctr" rotWithShape="0">
                    <a:srgbClr val="6E747A">
                      <a:alpha val="43000"/>
                    </a:srgbClr>
                  </a:outerShdw>
                </a:effectLst>
              </a:rPr>
              <a:t>Addition of Sturgeon to Ponds</a:t>
            </a:r>
          </a:p>
          <a:p>
            <a:pPr marL="285750" indent="-285750" defTabSz="914400">
              <a:buClr>
                <a:schemeClr val="accent2"/>
              </a:buClr>
              <a:buSzPct val="85000"/>
              <a:buFont typeface="Arial" panose="020B0604020202020204" pitchFamily="34" charset="0"/>
              <a:buChar char="•"/>
            </a:pPr>
            <a:r>
              <a:rPr lang="en-US" dirty="0">
                <a:ln w="0"/>
                <a:solidFill>
                  <a:schemeClr val="accent3">
                    <a:lumMod val="20000"/>
                    <a:lumOff val="80000"/>
                  </a:schemeClr>
                </a:solidFill>
                <a:effectLst>
                  <a:outerShdw blurRad="38100" dist="25400" dir="5400000" algn="ctr" rotWithShape="0">
                    <a:srgbClr val="6E747A">
                      <a:alpha val="43000"/>
                    </a:srgbClr>
                  </a:outerShdw>
                </a:effectLst>
              </a:rPr>
              <a:t>Baby changing stations in Men’s and Women’s Restrooms</a:t>
            </a:r>
          </a:p>
          <a:p>
            <a:pPr marL="285750" indent="-285750" defTabSz="914400">
              <a:buClr>
                <a:schemeClr val="accent2"/>
              </a:buClr>
              <a:buSzPct val="85000"/>
              <a:buFont typeface="Arial" panose="020B0604020202020204" pitchFamily="34" charset="0"/>
              <a:buChar char="•"/>
            </a:pPr>
            <a:r>
              <a:rPr lang="en-US" dirty="0">
                <a:ln w="0"/>
                <a:solidFill>
                  <a:schemeClr val="accent3">
                    <a:lumMod val="20000"/>
                    <a:lumOff val="80000"/>
                  </a:schemeClr>
                </a:solidFill>
                <a:effectLst>
                  <a:outerShdw blurRad="38100" dist="25400" dir="5400000" algn="ctr" rotWithShape="0">
                    <a:srgbClr val="6E747A">
                      <a:alpha val="43000"/>
                    </a:srgbClr>
                  </a:outerShdw>
                </a:effectLst>
              </a:rPr>
              <a:t>Kayak rack</a:t>
            </a:r>
          </a:p>
          <a:p>
            <a:pPr marL="285750" indent="-285750" defTabSz="914400">
              <a:buClr>
                <a:schemeClr val="accent2"/>
              </a:buClr>
              <a:buSzPct val="85000"/>
              <a:buFont typeface="Arial" panose="020B0604020202020204" pitchFamily="34" charset="0"/>
              <a:buChar char="•"/>
            </a:pPr>
            <a:r>
              <a:rPr lang="en-US" dirty="0">
                <a:ln w="0"/>
                <a:solidFill>
                  <a:schemeClr val="accent3">
                    <a:lumMod val="20000"/>
                    <a:lumOff val="80000"/>
                  </a:schemeClr>
                </a:solidFill>
                <a:effectLst>
                  <a:outerShdw blurRad="38100" dist="25400" dir="5400000" algn="ctr" rotWithShape="0">
                    <a:srgbClr val="6E747A">
                      <a:alpha val="43000"/>
                    </a:srgbClr>
                  </a:outerShdw>
                </a:effectLst>
              </a:rPr>
              <a:t>Upgrades to SS Concessions Store</a:t>
            </a:r>
          </a:p>
          <a:p>
            <a:pPr marL="285750" indent="-285750" defTabSz="914400">
              <a:buClr>
                <a:schemeClr val="accent2"/>
              </a:buClr>
              <a:buSzPct val="85000"/>
              <a:buFont typeface="Arial" panose="020B0604020202020204" pitchFamily="34" charset="0"/>
              <a:buChar char="•"/>
            </a:pPr>
            <a:endParaRPr lang="en-US" dirty="0">
              <a:ln w="0"/>
              <a:solidFill>
                <a:schemeClr val="bg2">
                  <a:lumMod val="40000"/>
                  <a:lumOff val="60000"/>
                </a:schemeClr>
              </a:solidFill>
              <a:effectLst>
                <a:outerShdw blurRad="38100" dist="25400" dir="5400000" algn="ctr" rotWithShape="0">
                  <a:srgbClr val="6E747A">
                    <a:alpha val="43000"/>
                  </a:srgbClr>
                </a:outerShdw>
              </a:effectLst>
            </a:endParaRPr>
          </a:p>
          <a:p>
            <a:pPr marL="285750" indent="-285750" defTabSz="914400">
              <a:buClr>
                <a:schemeClr val="accent2"/>
              </a:buClr>
              <a:buSzPct val="85000"/>
              <a:buFont typeface="Arial" panose="020B0604020202020204" pitchFamily="34" charset="0"/>
              <a:buChar char="•"/>
            </a:pPr>
            <a:endParaRPr lang="en-US" dirty="0">
              <a:ln w="0"/>
              <a:solidFill>
                <a:schemeClr val="bg2">
                  <a:lumMod val="40000"/>
                  <a:lumOff val="60000"/>
                </a:schemeClr>
              </a:solidFill>
              <a:effectLst>
                <a:outerShdw blurRad="38100" dist="25400" dir="5400000" algn="ctr" rotWithShape="0">
                  <a:srgbClr val="6E747A">
                    <a:alpha val="43000"/>
                  </a:srgbClr>
                </a:outerShdw>
              </a:effectLst>
            </a:endParaRPr>
          </a:p>
          <a:p>
            <a:pPr marL="285750" indent="-285750" defTabSz="914400">
              <a:buClr>
                <a:schemeClr val="accent2"/>
              </a:buClr>
              <a:buSzPct val="85000"/>
              <a:buFont typeface="Arial" panose="020B0604020202020204" pitchFamily="34" charset="0"/>
              <a:buChar char="•"/>
            </a:pPr>
            <a:endParaRPr lang="en-US" dirty="0">
              <a:ln w="0"/>
              <a:solidFill>
                <a:schemeClr val="bg2">
                  <a:lumMod val="40000"/>
                  <a:lumOff val="60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588333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609600"/>
            <a:ext cx="7391400" cy="1143000"/>
          </a:xfrm>
        </p:spPr>
        <p:txBody>
          <a:bodyPr>
            <a:normAutofit/>
          </a:bodyPr>
          <a:lstStyle/>
          <a:p>
            <a:r>
              <a:rPr lang="en-US" dirty="0"/>
              <a:t>Swimming Area</a:t>
            </a:r>
          </a:p>
        </p:txBody>
      </p:sp>
      <p:pic>
        <p:nvPicPr>
          <p:cNvPr id="5" name="Picture 4" descr="A sign next to a tree&#10;&#10;Description automatically generated">
            <a:extLst>
              <a:ext uri="{FF2B5EF4-FFF2-40B4-BE49-F238E27FC236}">
                <a16:creationId xmlns:a16="http://schemas.microsoft.com/office/drawing/2014/main" id="{EC96E88E-F7DB-4A01-8EBE-B1E867888A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66" r="25555" b="12963"/>
          <a:stretch/>
        </p:blipFill>
        <p:spPr>
          <a:xfrm rot="5400000">
            <a:off x="2476500" y="1724025"/>
            <a:ext cx="3962400" cy="4476750"/>
          </a:xfrm>
          <a:prstGeom prst="rect">
            <a:avLst/>
          </a:prstGeom>
        </p:spPr>
      </p:pic>
    </p:spTree>
    <p:extLst>
      <p:ext uri="{BB962C8B-B14F-4D97-AF65-F5344CB8AC3E}">
        <p14:creationId xmlns:p14="http://schemas.microsoft.com/office/powerpoint/2010/main" val="2552041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609600"/>
            <a:ext cx="7391400" cy="1143000"/>
          </a:xfrm>
        </p:spPr>
        <p:txBody>
          <a:bodyPr>
            <a:normAutofit/>
          </a:bodyPr>
          <a:lstStyle/>
          <a:p>
            <a:r>
              <a:rPr lang="en-US" dirty="0"/>
              <a:t>Park Improvements 2018-19</a:t>
            </a:r>
          </a:p>
        </p:txBody>
      </p:sp>
      <p:pic>
        <p:nvPicPr>
          <p:cNvPr id="5" name="Picture 4" descr="A car parked in a field&#10;&#10;Description automatically generated">
            <a:extLst>
              <a:ext uri="{FF2B5EF4-FFF2-40B4-BE49-F238E27FC236}">
                <a16:creationId xmlns:a16="http://schemas.microsoft.com/office/drawing/2014/main" id="{BCD378BC-9B99-4CED-A003-429A6AF95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60477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Policies</a:t>
            </a:r>
            <a:endParaRPr lang="en-US" dirty="0">
              <a:blipFill>
                <a:blip r:embed="rId2">
                  <a:extLst>
                    <a:ext uri="{28A0092B-C50C-407E-A947-70E740481C1C}">
                      <a14:useLocalDpi xmlns:a14="http://schemas.microsoft.com/office/drawing/2010/main" val="0"/>
                    </a:ext>
                  </a:extLst>
                </a:blip>
                <a:tile tx="6350" ty="-127000" sx="65000" sy="64000" flip="none" algn="tl"/>
              </a:blipFill>
            </a:endParaRPr>
          </a:p>
        </p:txBody>
      </p:sp>
      <p:sp>
        <p:nvSpPr>
          <p:cNvPr id="5" name="Subtitle 4"/>
          <p:cNvSpPr>
            <a:spLocks noGrp="1"/>
          </p:cNvSpPr>
          <p:nvPr>
            <p:ph type="subTitle" idx="1"/>
          </p:nvPr>
        </p:nvSpPr>
        <p:spPr/>
        <p:txBody>
          <a:bodyPr/>
          <a:lstStyle/>
          <a:p>
            <a:r>
              <a:rPr lang="en-US" dirty="0"/>
              <a:t>Parks overview</a:t>
            </a:r>
          </a:p>
        </p:txBody>
      </p:sp>
    </p:spTree>
    <p:extLst>
      <p:ext uri="{BB962C8B-B14F-4D97-AF65-F5344CB8AC3E}">
        <p14:creationId xmlns:p14="http://schemas.microsoft.com/office/powerpoint/2010/main" val="3129545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2021 Refund Policy</a:t>
            </a:r>
          </a:p>
        </p:txBody>
      </p:sp>
      <p:graphicFrame>
        <p:nvGraphicFramePr>
          <p:cNvPr id="16" name="Content Placeholder 2">
            <a:extLst>
              <a:ext uri="{FF2B5EF4-FFF2-40B4-BE49-F238E27FC236}">
                <a16:creationId xmlns:a16="http://schemas.microsoft.com/office/drawing/2014/main" id="{796CA535-4EE1-46C6-9873-A9520D1FAE50}"/>
              </a:ext>
            </a:extLst>
          </p:cNvPr>
          <p:cNvGraphicFramePr>
            <a:graphicFrameLocks noGrp="1"/>
          </p:cNvGraphicFramePr>
          <p:nvPr>
            <p:ph idx="1"/>
            <p:extLst>
              <p:ext uri="{D42A27DB-BD31-4B8C-83A1-F6EECF244321}">
                <p14:modId xmlns:p14="http://schemas.microsoft.com/office/powerpoint/2010/main" val="1177071103"/>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6311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Autofit/>
          </a:bodyPr>
          <a:lstStyle/>
          <a:p>
            <a:r>
              <a:rPr lang="en-US" sz="4000" dirty="0"/>
              <a:t>Refund Policy: Nightly Camping – </a:t>
            </a:r>
            <a:br>
              <a:rPr lang="en-US" sz="4000" dirty="0"/>
            </a:br>
            <a:r>
              <a:rPr lang="en-US" sz="4000" dirty="0"/>
              <a:t>Greater than two weeks before start</a:t>
            </a:r>
          </a:p>
        </p:txBody>
      </p:sp>
      <p:graphicFrame>
        <p:nvGraphicFramePr>
          <p:cNvPr id="5" name="Content Placeholder 2">
            <a:extLst>
              <a:ext uri="{FF2B5EF4-FFF2-40B4-BE49-F238E27FC236}">
                <a16:creationId xmlns:a16="http://schemas.microsoft.com/office/drawing/2014/main" id="{FB624C27-9B08-453B-8928-750EF0604E7B}"/>
              </a:ext>
            </a:extLst>
          </p:cNvPr>
          <p:cNvGraphicFramePr>
            <a:graphicFrameLocks noGrp="1"/>
          </p:cNvGraphicFramePr>
          <p:nvPr>
            <p:ph idx="1"/>
            <p:extLst>
              <p:ext uri="{D42A27DB-BD31-4B8C-83A1-F6EECF244321}">
                <p14:modId xmlns:p14="http://schemas.microsoft.com/office/powerpoint/2010/main" val="101704793"/>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D0D5821-E057-4D98-A7D0-BD0B36AC6EDB}"/>
              </a:ext>
            </a:extLst>
          </p:cNvPr>
          <p:cNvSpPr txBox="1"/>
          <p:nvPr/>
        </p:nvSpPr>
        <p:spPr>
          <a:xfrm>
            <a:off x="822960" y="2057400"/>
            <a:ext cx="3596640" cy="769441"/>
          </a:xfrm>
          <a:prstGeom prst="rect">
            <a:avLst/>
          </a:prstGeom>
          <a:noFill/>
        </p:spPr>
        <p:txBody>
          <a:bodyPr wrap="square" rtlCol="0">
            <a:spAutoFit/>
          </a:bodyPr>
          <a:lstStyle/>
          <a:p>
            <a:pPr algn="ctr"/>
            <a:r>
              <a:rPr lang="en-US" sz="4400" dirty="0"/>
              <a:t>Standard Rate</a:t>
            </a:r>
          </a:p>
        </p:txBody>
      </p:sp>
      <p:sp>
        <p:nvSpPr>
          <p:cNvPr id="6" name="TextBox 5">
            <a:extLst>
              <a:ext uri="{FF2B5EF4-FFF2-40B4-BE49-F238E27FC236}">
                <a16:creationId xmlns:a16="http://schemas.microsoft.com/office/drawing/2014/main" id="{48397558-829C-428D-9BCE-CC3DBECAFE27}"/>
              </a:ext>
            </a:extLst>
          </p:cNvPr>
          <p:cNvSpPr txBox="1"/>
          <p:nvPr/>
        </p:nvSpPr>
        <p:spPr>
          <a:xfrm>
            <a:off x="4868823" y="2057400"/>
            <a:ext cx="3596640" cy="769441"/>
          </a:xfrm>
          <a:prstGeom prst="rect">
            <a:avLst/>
          </a:prstGeom>
          <a:noFill/>
        </p:spPr>
        <p:txBody>
          <a:bodyPr wrap="square" rtlCol="0">
            <a:spAutoFit/>
          </a:bodyPr>
          <a:lstStyle/>
          <a:p>
            <a:pPr algn="ctr"/>
            <a:r>
              <a:rPr lang="en-US" sz="4400" dirty="0"/>
              <a:t>Holiday Rate</a:t>
            </a:r>
          </a:p>
        </p:txBody>
      </p:sp>
    </p:spTree>
    <p:extLst>
      <p:ext uri="{BB962C8B-B14F-4D97-AF65-F5344CB8AC3E}">
        <p14:creationId xmlns:p14="http://schemas.microsoft.com/office/powerpoint/2010/main" val="1243060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Autofit/>
          </a:bodyPr>
          <a:lstStyle/>
          <a:p>
            <a:r>
              <a:rPr lang="en-US" sz="4000" dirty="0"/>
              <a:t>Refund Policy: Nightly Camping – </a:t>
            </a:r>
            <a:br>
              <a:rPr lang="en-US" sz="4000" dirty="0"/>
            </a:br>
            <a:r>
              <a:rPr lang="en-US" sz="4000" dirty="0"/>
              <a:t>Greater than two weeks before start</a:t>
            </a:r>
          </a:p>
        </p:txBody>
      </p:sp>
      <p:graphicFrame>
        <p:nvGraphicFramePr>
          <p:cNvPr id="5" name="Content Placeholder 2">
            <a:extLst>
              <a:ext uri="{FF2B5EF4-FFF2-40B4-BE49-F238E27FC236}">
                <a16:creationId xmlns:a16="http://schemas.microsoft.com/office/drawing/2014/main" id="{FB624C27-9B08-453B-8928-750EF0604E7B}"/>
              </a:ext>
            </a:extLst>
          </p:cNvPr>
          <p:cNvGraphicFramePr>
            <a:graphicFrameLocks noGrp="1"/>
          </p:cNvGraphicFramePr>
          <p:nvPr>
            <p:ph idx="1"/>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D0D5821-E057-4D98-A7D0-BD0B36AC6EDB}"/>
              </a:ext>
            </a:extLst>
          </p:cNvPr>
          <p:cNvSpPr txBox="1"/>
          <p:nvPr/>
        </p:nvSpPr>
        <p:spPr>
          <a:xfrm>
            <a:off x="822960" y="2057400"/>
            <a:ext cx="3596640" cy="769441"/>
          </a:xfrm>
          <a:prstGeom prst="rect">
            <a:avLst/>
          </a:prstGeom>
          <a:noFill/>
        </p:spPr>
        <p:txBody>
          <a:bodyPr wrap="square" rtlCol="0">
            <a:spAutoFit/>
          </a:bodyPr>
          <a:lstStyle/>
          <a:p>
            <a:pPr algn="ctr"/>
            <a:r>
              <a:rPr lang="en-US" sz="4400" dirty="0"/>
              <a:t>Standard Rate</a:t>
            </a:r>
          </a:p>
        </p:txBody>
      </p:sp>
      <p:sp>
        <p:nvSpPr>
          <p:cNvPr id="6" name="TextBox 5">
            <a:extLst>
              <a:ext uri="{FF2B5EF4-FFF2-40B4-BE49-F238E27FC236}">
                <a16:creationId xmlns:a16="http://schemas.microsoft.com/office/drawing/2014/main" id="{48397558-829C-428D-9BCE-CC3DBECAFE27}"/>
              </a:ext>
            </a:extLst>
          </p:cNvPr>
          <p:cNvSpPr txBox="1"/>
          <p:nvPr/>
        </p:nvSpPr>
        <p:spPr>
          <a:xfrm>
            <a:off x="4868823" y="2057400"/>
            <a:ext cx="3596640" cy="769441"/>
          </a:xfrm>
          <a:prstGeom prst="rect">
            <a:avLst/>
          </a:prstGeom>
          <a:noFill/>
        </p:spPr>
        <p:txBody>
          <a:bodyPr wrap="square" rtlCol="0">
            <a:spAutoFit/>
          </a:bodyPr>
          <a:lstStyle/>
          <a:p>
            <a:pPr algn="ctr"/>
            <a:r>
              <a:rPr lang="en-US" sz="4400" dirty="0"/>
              <a:t>Holiday Rate</a:t>
            </a:r>
          </a:p>
        </p:txBody>
      </p:sp>
    </p:spTree>
    <p:extLst>
      <p:ext uri="{BB962C8B-B14F-4D97-AF65-F5344CB8AC3E}">
        <p14:creationId xmlns:p14="http://schemas.microsoft.com/office/powerpoint/2010/main" val="9129592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22960" y="286603"/>
            <a:ext cx="7543800" cy="1450757"/>
          </a:xfrm>
        </p:spPr>
        <p:txBody>
          <a:bodyPr>
            <a:normAutofit/>
          </a:bodyPr>
          <a:lstStyle/>
          <a:p>
            <a:r>
              <a:rPr lang="en-US"/>
              <a:t>Rules, Restrictions &amp; Information Specific to SSLVP</a:t>
            </a:r>
            <a:endParaRPr lang="en-US" dirty="0"/>
          </a:p>
        </p:txBody>
      </p:sp>
      <p:graphicFrame>
        <p:nvGraphicFramePr>
          <p:cNvPr id="17" name="Content Placeholder 2">
            <a:extLst>
              <a:ext uri="{FF2B5EF4-FFF2-40B4-BE49-F238E27FC236}">
                <a16:creationId xmlns:a16="http://schemas.microsoft.com/office/drawing/2014/main" id="{AC903863-5279-4843-A283-30223D410DA8}"/>
              </a:ext>
            </a:extLst>
          </p:cNvPr>
          <p:cNvGraphicFramePr>
            <a:graphicFrameLocks noGrp="1"/>
          </p:cNvGraphicFramePr>
          <p:nvPr>
            <p:ph idx="1"/>
            <p:extLst>
              <p:ext uri="{D42A27DB-BD31-4B8C-83A1-F6EECF244321}">
                <p14:modId xmlns:p14="http://schemas.microsoft.com/office/powerpoint/2010/main" val="4014970787"/>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8986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fontScale="90000"/>
          </a:bodyPr>
          <a:lstStyle/>
          <a:p>
            <a:r>
              <a:rPr lang="en-US" dirty="0"/>
              <a:t>Refund Policy: Nightly Camping – </a:t>
            </a:r>
            <a:br>
              <a:rPr lang="en-US" dirty="0"/>
            </a:br>
            <a:r>
              <a:rPr lang="en-US" dirty="0"/>
              <a:t>Less Than Two Weeks Before Start</a:t>
            </a:r>
          </a:p>
        </p:txBody>
      </p:sp>
      <p:graphicFrame>
        <p:nvGraphicFramePr>
          <p:cNvPr id="5" name="Content Placeholder 2">
            <a:extLst>
              <a:ext uri="{FF2B5EF4-FFF2-40B4-BE49-F238E27FC236}">
                <a16:creationId xmlns:a16="http://schemas.microsoft.com/office/drawing/2014/main" id="{FB624C27-9B08-453B-8928-750EF0604E7B}"/>
              </a:ext>
            </a:extLst>
          </p:cNvPr>
          <p:cNvGraphicFramePr>
            <a:graphicFrameLocks noGrp="1"/>
          </p:cNvGraphicFramePr>
          <p:nvPr>
            <p:ph idx="1"/>
            <p:extLst>
              <p:ext uri="{D42A27DB-BD31-4B8C-83A1-F6EECF244321}">
                <p14:modId xmlns:p14="http://schemas.microsoft.com/office/powerpoint/2010/main" val="2436492037"/>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B39ED47-9C10-4FBB-A002-FD18108C4962}"/>
              </a:ext>
            </a:extLst>
          </p:cNvPr>
          <p:cNvSpPr txBox="1"/>
          <p:nvPr/>
        </p:nvSpPr>
        <p:spPr>
          <a:xfrm>
            <a:off x="822959" y="2362980"/>
            <a:ext cx="3596640" cy="369332"/>
          </a:xfrm>
          <a:prstGeom prst="rect">
            <a:avLst/>
          </a:prstGeom>
          <a:noFill/>
        </p:spPr>
        <p:txBody>
          <a:bodyPr wrap="square" rtlCol="0">
            <a:spAutoFit/>
          </a:bodyPr>
          <a:lstStyle/>
          <a:p>
            <a:pPr algn="ctr"/>
            <a:r>
              <a:rPr lang="en-US" dirty="0"/>
              <a:t>Less than 14 days Before Arrival</a:t>
            </a:r>
          </a:p>
        </p:txBody>
      </p:sp>
      <p:sp>
        <p:nvSpPr>
          <p:cNvPr id="6" name="TextBox 5">
            <a:extLst>
              <a:ext uri="{FF2B5EF4-FFF2-40B4-BE49-F238E27FC236}">
                <a16:creationId xmlns:a16="http://schemas.microsoft.com/office/drawing/2014/main" id="{C7EB43F5-B513-49FB-9BCE-2CEE38ACED05}"/>
              </a:ext>
            </a:extLst>
          </p:cNvPr>
          <p:cNvSpPr txBox="1"/>
          <p:nvPr/>
        </p:nvSpPr>
        <p:spPr>
          <a:xfrm>
            <a:off x="4724402" y="2362980"/>
            <a:ext cx="3596640" cy="400110"/>
          </a:xfrm>
          <a:prstGeom prst="rect">
            <a:avLst/>
          </a:prstGeom>
          <a:noFill/>
        </p:spPr>
        <p:txBody>
          <a:bodyPr wrap="square" rtlCol="0">
            <a:spAutoFit/>
          </a:bodyPr>
          <a:lstStyle/>
          <a:p>
            <a:pPr algn="ctr"/>
            <a:r>
              <a:rPr lang="en-US" sz="2000" dirty="0"/>
              <a:t>On or After Scheduled Arrival</a:t>
            </a:r>
          </a:p>
        </p:txBody>
      </p:sp>
    </p:spTree>
    <p:extLst>
      <p:ext uri="{BB962C8B-B14F-4D97-AF65-F5344CB8AC3E}">
        <p14:creationId xmlns:p14="http://schemas.microsoft.com/office/powerpoint/2010/main" val="1201279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Changes to Reservation</a:t>
            </a:r>
          </a:p>
        </p:txBody>
      </p:sp>
      <p:graphicFrame>
        <p:nvGraphicFramePr>
          <p:cNvPr id="5" name="Content Placeholder 2">
            <a:extLst>
              <a:ext uri="{FF2B5EF4-FFF2-40B4-BE49-F238E27FC236}">
                <a16:creationId xmlns:a16="http://schemas.microsoft.com/office/drawing/2014/main" id="{FB624C27-9B08-453B-8928-750EF0604E7B}"/>
              </a:ext>
            </a:extLst>
          </p:cNvPr>
          <p:cNvGraphicFramePr>
            <a:graphicFrameLocks noGrp="1"/>
          </p:cNvGraphicFramePr>
          <p:nvPr>
            <p:ph idx="1"/>
            <p:extLst>
              <p:ext uri="{D42A27DB-BD31-4B8C-83A1-F6EECF244321}">
                <p14:modId xmlns:p14="http://schemas.microsoft.com/office/powerpoint/2010/main" val="3911149614"/>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B39ED47-9C10-4FBB-A002-FD18108C4962}"/>
              </a:ext>
            </a:extLst>
          </p:cNvPr>
          <p:cNvSpPr txBox="1"/>
          <p:nvPr/>
        </p:nvSpPr>
        <p:spPr>
          <a:xfrm>
            <a:off x="822720" y="1848784"/>
            <a:ext cx="3596640" cy="1015663"/>
          </a:xfrm>
          <a:prstGeom prst="rect">
            <a:avLst/>
          </a:prstGeom>
          <a:noFill/>
        </p:spPr>
        <p:txBody>
          <a:bodyPr wrap="square" rtlCol="0">
            <a:spAutoFit/>
          </a:bodyPr>
          <a:lstStyle/>
          <a:p>
            <a:pPr algn="ctr"/>
            <a:r>
              <a:rPr lang="en-US" sz="2000" dirty="0"/>
              <a:t>More than 14 days Before Arrival &amp; Equal or Greater Monetary Value</a:t>
            </a:r>
          </a:p>
        </p:txBody>
      </p:sp>
      <p:sp>
        <p:nvSpPr>
          <p:cNvPr id="7" name="TextBox 6">
            <a:extLst>
              <a:ext uri="{FF2B5EF4-FFF2-40B4-BE49-F238E27FC236}">
                <a16:creationId xmlns:a16="http://schemas.microsoft.com/office/drawing/2014/main" id="{5E6EB6F3-884C-4CCE-94B6-88115CD92D9A}"/>
              </a:ext>
            </a:extLst>
          </p:cNvPr>
          <p:cNvSpPr txBox="1"/>
          <p:nvPr/>
        </p:nvSpPr>
        <p:spPr>
          <a:xfrm>
            <a:off x="4769882" y="2033449"/>
            <a:ext cx="3596640" cy="646331"/>
          </a:xfrm>
          <a:prstGeom prst="rect">
            <a:avLst/>
          </a:prstGeom>
          <a:noFill/>
        </p:spPr>
        <p:txBody>
          <a:bodyPr wrap="square" rtlCol="0">
            <a:spAutoFit/>
          </a:bodyPr>
          <a:lstStyle/>
          <a:p>
            <a:pPr algn="ctr"/>
            <a:r>
              <a:rPr lang="en-US" dirty="0"/>
              <a:t>Within 14 days of Arrival or Decrease in Monetary Value</a:t>
            </a:r>
          </a:p>
        </p:txBody>
      </p:sp>
    </p:spTree>
    <p:extLst>
      <p:ext uri="{BB962C8B-B14F-4D97-AF65-F5344CB8AC3E}">
        <p14:creationId xmlns:p14="http://schemas.microsoft.com/office/powerpoint/2010/main" val="704993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Autofit/>
          </a:bodyPr>
          <a:lstStyle/>
          <a:p>
            <a:r>
              <a:rPr lang="en-US" sz="4000" dirty="0"/>
              <a:t>Refund Policy: Monthly Camping – </a:t>
            </a:r>
            <a:br>
              <a:rPr lang="en-US" sz="4000" dirty="0"/>
            </a:br>
            <a:r>
              <a:rPr lang="en-US" sz="4000" dirty="0"/>
              <a:t>Greater than two weeks before start</a:t>
            </a:r>
          </a:p>
        </p:txBody>
      </p:sp>
      <p:graphicFrame>
        <p:nvGraphicFramePr>
          <p:cNvPr id="5" name="Content Placeholder 2">
            <a:extLst>
              <a:ext uri="{FF2B5EF4-FFF2-40B4-BE49-F238E27FC236}">
                <a16:creationId xmlns:a16="http://schemas.microsoft.com/office/drawing/2014/main" id="{FB624C27-9B08-453B-8928-750EF0604E7B}"/>
              </a:ext>
            </a:extLst>
          </p:cNvPr>
          <p:cNvGraphicFramePr>
            <a:graphicFrameLocks noGrp="1"/>
          </p:cNvGraphicFramePr>
          <p:nvPr>
            <p:ph idx="1"/>
            <p:extLst>
              <p:ext uri="{D42A27DB-BD31-4B8C-83A1-F6EECF244321}">
                <p14:modId xmlns:p14="http://schemas.microsoft.com/office/powerpoint/2010/main" val="1431009592"/>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DBCDC88B-7DB1-43A2-ADCB-6ABFD5942ECA}"/>
              </a:ext>
            </a:extLst>
          </p:cNvPr>
          <p:cNvSpPr txBox="1"/>
          <p:nvPr/>
        </p:nvSpPr>
        <p:spPr>
          <a:xfrm>
            <a:off x="4721707" y="2438400"/>
            <a:ext cx="3596640" cy="400110"/>
          </a:xfrm>
          <a:prstGeom prst="rect">
            <a:avLst/>
          </a:prstGeom>
          <a:noFill/>
        </p:spPr>
        <p:txBody>
          <a:bodyPr wrap="square" rtlCol="0">
            <a:spAutoFit/>
          </a:bodyPr>
          <a:lstStyle/>
          <a:p>
            <a:pPr algn="ctr"/>
            <a:r>
              <a:rPr lang="en-US" sz="2000" dirty="0"/>
              <a:t>Less than 14 days Before Arrival</a:t>
            </a:r>
          </a:p>
        </p:txBody>
      </p:sp>
      <p:sp>
        <p:nvSpPr>
          <p:cNvPr id="8" name="TextBox 7">
            <a:extLst>
              <a:ext uri="{FF2B5EF4-FFF2-40B4-BE49-F238E27FC236}">
                <a16:creationId xmlns:a16="http://schemas.microsoft.com/office/drawing/2014/main" id="{B4B1EC74-0349-4D6D-8D4F-C9C21241781A}"/>
              </a:ext>
            </a:extLst>
          </p:cNvPr>
          <p:cNvSpPr txBox="1"/>
          <p:nvPr/>
        </p:nvSpPr>
        <p:spPr>
          <a:xfrm>
            <a:off x="825654" y="2438400"/>
            <a:ext cx="3596640" cy="400110"/>
          </a:xfrm>
          <a:prstGeom prst="rect">
            <a:avLst/>
          </a:prstGeom>
          <a:noFill/>
        </p:spPr>
        <p:txBody>
          <a:bodyPr wrap="square" rtlCol="0">
            <a:spAutoFit/>
          </a:bodyPr>
          <a:lstStyle/>
          <a:p>
            <a:pPr algn="ctr"/>
            <a:r>
              <a:rPr lang="en-US" sz="2000" dirty="0"/>
              <a:t>More than 14 days Before Arrival</a:t>
            </a:r>
          </a:p>
        </p:txBody>
      </p:sp>
    </p:spTree>
    <p:extLst>
      <p:ext uri="{BB962C8B-B14F-4D97-AF65-F5344CB8AC3E}">
        <p14:creationId xmlns:p14="http://schemas.microsoft.com/office/powerpoint/2010/main" val="652868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Refund Policy: Monthly – </a:t>
            </a:r>
            <a:br>
              <a:rPr lang="en-US" dirty="0"/>
            </a:br>
            <a:r>
              <a:rPr lang="en-US" dirty="0"/>
              <a:t>After Camping Has Begun</a:t>
            </a:r>
          </a:p>
        </p:txBody>
      </p:sp>
      <p:graphicFrame>
        <p:nvGraphicFramePr>
          <p:cNvPr id="5" name="Content Placeholder 2">
            <a:extLst>
              <a:ext uri="{FF2B5EF4-FFF2-40B4-BE49-F238E27FC236}">
                <a16:creationId xmlns:a16="http://schemas.microsoft.com/office/drawing/2014/main" id="{FB624C27-9B08-453B-8928-750EF0604E7B}"/>
              </a:ext>
            </a:extLst>
          </p:cNvPr>
          <p:cNvGraphicFramePr>
            <a:graphicFrameLocks noGrp="1"/>
          </p:cNvGraphicFramePr>
          <p:nvPr>
            <p:ph idx="1"/>
            <p:extLst>
              <p:ext uri="{D42A27DB-BD31-4B8C-83A1-F6EECF244321}">
                <p14:modId xmlns:p14="http://schemas.microsoft.com/office/powerpoint/2010/main" val="2047681427"/>
              </p:ext>
            </p:extLst>
          </p:nvPr>
        </p:nvGraphicFramePr>
        <p:xfrm>
          <a:off x="1524000" y="2133600"/>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4185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Refund Policy - </a:t>
            </a:r>
            <a:r>
              <a:rPr lang="en-US" dirty="0" err="1"/>
              <a:t>Seasonals</a:t>
            </a:r>
            <a:endParaRPr lang="en-US" dirty="0"/>
          </a:p>
        </p:txBody>
      </p:sp>
      <p:graphicFrame>
        <p:nvGraphicFramePr>
          <p:cNvPr id="5" name="Content Placeholder 2">
            <a:extLst>
              <a:ext uri="{FF2B5EF4-FFF2-40B4-BE49-F238E27FC236}">
                <a16:creationId xmlns:a16="http://schemas.microsoft.com/office/drawing/2014/main" id="{9B98DD2E-A0AC-409E-AE2F-7666E35E2C05}"/>
              </a:ext>
            </a:extLst>
          </p:cNvPr>
          <p:cNvGraphicFramePr>
            <a:graphicFrameLocks noGrp="1"/>
          </p:cNvGraphicFramePr>
          <p:nvPr>
            <p:ph idx="1"/>
            <p:extLst>
              <p:ext uri="{D42A27DB-BD31-4B8C-83A1-F6EECF244321}">
                <p14:modId xmlns:p14="http://schemas.microsoft.com/office/powerpoint/2010/main" val="1564637013"/>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7478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Refund Policy: Partial </a:t>
            </a:r>
            <a:r>
              <a:rPr lang="en-US" dirty="0" err="1"/>
              <a:t>Seasonals</a:t>
            </a:r>
            <a:endParaRPr lang="en-US" dirty="0"/>
          </a:p>
        </p:txBody>
      </p:sp>
      <p:graphicFrame>
        <p:nvGraphicFramePr>
          <p:cNvPr id="5" name="Content Placeholder 2">
            <a:extLst>
              <a:ext uri="{FF2B5EF4-FFF2-40B4-BE49-F238E27FC236}">
                <a16:creationId xmlns:a16="http://schemas.microsoft.com/office/drawing/2014/main" id="{29F52BD8-1AC9-4278-914C-0FC61BA44AEF}"/>
              </a:ext>
            </a:extLst>
          </p:cNvPr>
          <p:cNvGraphicFramePr>
            <a:graphicFrameLocks noGrp="1"/>
          </p:cNvGraphicFramePr>
          <p:nvPr>
            <p:ph idx="1"/>
            <p:extLst>
              <p:ext uri="{D42A27DB-BD31-4B8C-83A1-F6EECF244321}">
                <p14:modId xmlns:p14="http://schemas.microsoft.com/office/powerpoint/2010/main" val="1808111430"/>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6870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7052" y="533400"/>
            <a:ext cx="7543800" cy="1450757"/>
          </a:xfrm>
        </p:spPr>
        <p:txBody>
          <a:bodyPr anchor="ctr">
            <a:normAutofit/>
          </a:bodyPr>
          <a:lstStyle/>
          <a:p>
            <a:r>
              <a:rPr lang="en-US" dirty="0">
                <a:solidFill>
                  <a:srgbClr val="FFFFFF"/>
                </a:solidFill>
              </a:rPr>
              <a:t>Refund Policy – Picnic Shelter</a:t>
            </a:r>
          </a:p>
        </p:txBody>
      </p:sp>
      <p:graphicFrame>
        <p:nvGraphicFramePr>
          <p:cNvPr id="7" name="Content Placeholder 2">
            <a:extLst>
              <a:ext uri="{FF2B5EF4-FFF2-40B4-BE49-F238E27FC236}">
                <a16:creationId xmlns:a16="http://schemas.microsoft.com/office/drawing/2014/main" id="{8D253919-C076-4F9F-A388-C697388C4F14}"/>
              </a:ext>
            </a:extLst>
          </p:cNvPr>
          <p:cNvGraphicFramePr>
            <a:graphicFrameLocks noGrp="1"/>
          </p:cNvGraphicFramePr>
          <p:nvPr>
            <p:ph idx="4294967295"/>
            <p:extLst>
              <p:ext uri="{D42A27DB-BD31-4B8C-83A1-F6EECF244321}">
                <p14:modId xmlns:p14="http://schemas.microsoft.com/office/powerpoint/2010/main" val="3722186010"/>
              </p:ext>
            </p:extLst>
          </p:nvPr>
        </p:nvGraphicFramePr>
        <p:xfrm>
          <a:off x="-6096" y="909292"/>
          <a:ext cx="9150096"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2089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6000" dirty="0">
                <a:solidFill>
                  <a:srgbClr val="FFFFFF"/>
                </a:solidFill>
              </a:rPr>
              <a:t>Refund Policy – </a:t>
            </a:r>
            <a:br>
              <a:rPr lang="en-US" sz="6000" dirty="0">
                <a:solidFill>
                  <a:srgbClr val="FFFFFF"/>
                </a:solidFill>
              </a:rPr>
            </a:br>
            <a:r>
              <a:rPr lang="en-US" sz="6000" dirty="0">
                <a:solidFill>
                  <a:srgbClr val="FFFFFF"/>
                </a:solidFill>
              </a:rPr>
              <a:t>Family Group Camp</a:t>
            </a:r>
          </a:p>
        </p:txBody>
      </p:sp>
      <p:graphicFrame>
        <p:nvGraphicFramePr>
          <p:cNvPr id="5" name="Content Placeholder 2">
            <a:extLst>
              <a:ext uri="{FF2B5EF4-FFF2-40B4-BE49-F238E27FC236}">
                <a16:creationId xmlns:a16="http://schemas.microsoft.com/office/drawing/2014/main" id="{D03041E6-FB38-43AB-B9F2-74A4B602F180}"/>
              </a:ext>
            </a:extLst>
          </p:cNvPr>
          <p:cNvGraphicFramePr>
            <a:graphicFrameLocks noGrp="1"/>
          </p:cNvGraphicFramePr>
          <p:nvPr>
            <p:ph idx="4294967295"/>
            <p:extLst>
              <p:ext uri="{D42A27DB-BD31-4B8C-83A1-F6EECF244321}">
                <p14:modId xmlns:p14="http://schemas.microsoft.com/office/powerpoint/2010/main" val="2265842577"/>
              </p:ext>
            </p:extLst>
          </p:nvPr>
        </p:nvGraphicFramePr>
        <p:xfrm>
          <a:off x="21337" y="1042462"/>
          <a:ext cx="8817864"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190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6000" dirty="0">
                <a:solidFill>
                  <a:srgbClr val="FFFFFF"/>
                </a:solidFill>
              </a:rPr>
              <a:t>Refund Policy</a:t>
            </a:r>
          </a:p>
        </p:txBody>
      </p:sp>
      <p:pic>
        <p:nvPicPr>
          <p:cNvPr id="4" name="Picture 3">
            <a:extLst>
              <a:ext uri="{FF2B5EF4-FFF2-40B4-BE49-F238E27FC236}">
                <a16:creationId xmlns:a16="http://schemas.microsoft.com/office/drawing/2014/main" id="{6492EC05-E3F3-4659-A942-04B5F81E9353}"/>
              </a:ext>
            </a:extLst>
          </p:cNvPr>
          <p:cNvPicPr>
            <a:picLocks noChangeAspect="1"/>
          </p:cNvPicPr>
          <p:nvPr/>
        </p:nvPicPr>
        <p:blipFill>
          <a:blip r:embed="rId2"/>
          <a:stretch>
            <a:fillRect/>
          </a:stretch>
        </p:blipFill>
        <p:spPr>
          <a:xfrm>
            <a:off x="2895600" y="2057400"/>
            <a:ext cx="3213389" cy="3986630"/>
          </a:xfrm>
          <a:prstGeom prst="rect">
            <a:avLst/>
          </a:prstGeom>
        </p:spPr>
      </p:pic>
    </p:spTree>
    <p:extLst>
      <p:ext uri="{BB962C8B-B14F-4D97-AF65-F5344CB8AC3E}">
        <p14:creationId xmlns:p14="http://schemas.microsoft.com/office/powerpoint/2010/main" val="3550334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Low Speed Vehicles (LSVs)</a:t>
            </a:r>
          </a:p>
        </p:txBody>
      </p:sp>
      <p:graphicFrame>
        <p:nvGraphicFramePr>
          <p:cNvPr id="5" name="Content Placeholder 2">
            <a:extLst>
              <a:ext uri="{FF2B5EF4-FFF2-40B4-BE49-F238E27FC236}">
                <a16:creationId xmlns:a16="http://schemas.microsoft.com/office/drawing/2014/main" id="{998D1F52-42EF-4A5B-A12C-D0584B4D217E}"/>
              </a:ext>
            </a:extLst>
          </p:cNvPr>
          <p:cNvGraphicFramePr>
            <a:graphicFrameLocks noGrp="1"/>
          </p:cNvGraphicFramePr>
          <p:nvPr>
            <p:ph idx="1"/>
            <p:extLst>
              <p:ext uri="{D42A27DB-BD31-4B8C-83A1-F6EECF244321}">
                <p14:modId xmlns:p14="http://schemas.microsoft.com/office/powerpoint/2010/main" val="2910032707"/>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0230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ss, suitcase, luggage, sitting&#10;&#10;Description automatically generated">
            <a:extLst>
              <a:ext uri="{FF2B5EF4-FFF2-40B4-BE49-F238E27FC236}">
                <a16:creationId xmlns:a16="http://schemas.microsoft.com/office/drawing/2014/main" id="{41760582-1876-4D7E-A09A-CCA46070EC62}"/>
              </a:ext>
            </a:extLst>
          </p:cNvPr>
          <p:cNvPicPr>
            <a:picLocks noChangeAspect="1"/>
          </p:cNvPicPr>
          <p:nvPr/>
        </p:nvPicPr>
        <p:blipFill rotWithShape="1">
          <a:blip r:embed="rId3">
            <a:extLst>
              <a:ext uri="{28A0092B-C50C-407E-A947-70E740481C1C}">
                <a14:useLocalDpi xmlns:a14="http://schemas.microsoft.com/office/drawing/2010/main" val="0"/>
              </a:ext>
            </a:extLst>
          </a:blip>
          <a:srcRect r="64444"/>
          <a:stretch/>
        </p:blipFill>
        <p:spPr>
          <a:xfrm rot="5400000">
            <a:off x="1856780" y="-3774479"/>
            <a:ext cx="6781800" cy="14305359"/>
          </a:xfrm>
          <a:prstGeom prst="rect">
            <a:avLst/>
          </a:prstGeom>
        </p:spPr>
      </p:pic>
    </p:spTree>
    <p:extLst>
      <p:ext uri="{BB962C8B-B14F-4D97-AF65-F5344CB8AC3E}">
        <p14:creationId xmlns:p14="http://schemas.microsoft.com/office/powerpoint/2010/main" val="4254486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9">
            <a:extLst>
              <a:ext uri="{FF2B5EF4-FFF2-40B4-BE49-F238E27FC236}">
                <a16:creationId xmlns:a16="http://schemas.microsoft.com/office/drawing/2014/main" id="{A0C9F63A-5E29-4103-8E3A-D402BF2D7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11">
            <a:extLst>
              <a:ext uri="{FF2B5EF4-FFF2-40B4-BE49-F238E27FC236}">
                <a16:creationId xmlns:a16="http://schemas.microsoft.com/office/drawing/2014/main" id="{8B62E198-FB7D-4B4B-B259-C9EA645FF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13">
            <a:extLst>
              <a:ext uri="{FF2B5EF4-FFF2-40B4-BE49-F238E27FC236}">
                <a16:creationId xmlns:a16="http://schemas.microsoft.com/office/drawing/2014/main" id="{39DA89A7-B168-4B9B-8725-7F6C9CD9B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vert="horz" lIns="91440" tIns="45720" rIns="91440" bIns="45720" rtlCol="0" anchor="b">
            <a:normAutofit/>
          </a:bodyPr>
          <a:lstStyle/>
          <a:p>
            <a:r>
              <a:rPr lang="en-US"/>
              <a:t>Geocaching Policy</a:t>
            </a:r>
            <a:endParaRPr lang="en-US" dirty="0"/>
          </a:p>
        </p:txBody>
      </p:sp>
      <p:graphicFrame>
        <p:nvGraphicFramePr>
          <p:cNvPr id="33" name="Content Placeholder 2">
            <a:extLst>
              <a:ext uri="{FF2B5EF4-FFF2-40B4-BE49-F238E27FC236}">
                <a16:creationId xmlns:a16="http://schemas.microsoft.com/office/drawing/2014/main" id="{974B7248-C2A9-4AC5-B5A3-13F0BF5FB24D}"/>
              </a:ext>
            </a:extLst>
          </p:cNvPr>
          <p:cNvGraphicFramePr>
            <a:graphicFrameLocks noGrp="1"/>
          </p:cNvGraphicFramePr>
          <p:nvPr>
            <p:ph sz="half" idx="2"/>
            <p:extLst>
              <p:ext uri="{D42A27DB-BD31-4B8C-83A1-F6EECF244321}">
                <p14:modId xmlns:p14="http://schemas.microsoft.com/office/powerpoint/2010/main" val="1952610644"/>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1893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Geocaching</a:t>
            </a:r>
          </a:p>
        </p:txBody>
      </p:sp>
      <p:pic>
        <p:nvPicPr>
          <p:cNvPr id="10" name="Online Media 9" title="What is Geocaching?">
            <a:hlinkClick r:id="" action="ppaction://media"/>
            <a:extLst>
              <a:ext uri="{FF2B5EF4-FFF2-40B4-BE49-F238E27FC236}">
                <a16:creationId xmlns:a16="http://schemas.microsoft.com/office/drawing/2014/main" id="{35D7D69C-3573-412C-A5DC-0CE12E54BAED}"/>
              </a:ext>
            </a:extLst>
          </p:cNvPr>
          <p:cNvPicPr>
            <a:picLocks noGrp="1" noRot="1" noChangeAspect="1"/>
          </p:cNvPicPr>
          <p:nvPr>
            <p:ph sz="half" idx="2"/>
            <a:videoFile r:link="rId1"/>
          </p:nvPr>
        </p:nvPicPr>
        <p:blipFill>
          <a:blip r:embed="rId3"/>
          <a:stretch>
            <a:fillRect/>
          </a:stretch>
        </p:blipFill>
        <p:spPr>
          <a:xfrm>
            <a:off x="1249363" y="2057400"/>
            <a:ext cx="6688137" cy="3762375"/>
          </a:xfrm>
          <a:prstGeom prst="rect">
            <a:avLst/>
          </a:prstGeom>
        </p:spPr>
      </p:pic>
    </p:spTree>
    <p:extLst>
      <p:ext uri="{BB962C8B-B14F-4D97-AF65-F5344CB8AC3E}">
        <p14:creationId xmlns:p14="http://schemas.microsoft.com/office/powerpoint/2010/main" val="1217676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vert="horz" lIns="91440" tIns="45720" rIns="91440" bIns="45720" rtlCol="0" anchor="ctr">
            <a:normAutofit/>
          </a:bodyPr>
          <a:lstStyle/>
          <a:p>
            <a:r>
              <a:rPr lang="en-US"/>
              <a:t>Excessive Use of Power</a:t>
            </a:r>
          </a:p>
        </p:txBody>
      </p:sp>
      <p:graphicFrame>
        <p:nvGraphicFramePr>
          <p:cNvPr id="91140" name="Rectangle 3">
            <a:extLst>
              <a:ext uri="{FF2B5EF4-FFF2-40B4-BE49-F238E27FC236}">
                <a16:creationId xmlns:a16="http://schemas.microsoft.com/office/drawing/2014/main" id="{B24FDC14-EA13-4143-83A7-449A0D53D675}"/>
              </a:ext>
            </a:extLst>
          </p:cNvPr>
          <p:cNvGraphicFramePr>
            <a:graphicFrameLocks noGrp="1"/>
          </p:cNvGraphicFramePr>
          <p:nvPr>
            <p:ph idx="4294967295"/>
            <p:extLst>
              <p:ext uri="{D42A27DB-BD31-4B8C-83A1-F6EECF244321}">
                <p14:modId xmlns:p14="http://schemas.microsoft.com/office/powerpoint/2010/main" val="986693946"/>
              </p:ext>
            </p:extLst>
          </p:nvPr>
        </p:nvGraphicFramePr>
        <p:xfrm>
          <a:off x="228600" y="1737361"/>
          <a:ext cx="8534400" cy="4395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0730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960" y="286603"/>
            <a:ext cx="7543800" cy="1450757"/>
          </a:xfrm>
        </p:spPr>
        <p:txBody>
          <a:bodyPr>
            <a:normAutofit/>
          </a:bodyPr>
          <a:lstStyle/>
          <a:p>
            <a:r>
              <a:rPr lang="en-US" dirty="0"/>
              <a:t>Seepage Pits</a:t>
            </a:r>
          </a:p>
        </p:txBody>
      </p:sp>
      <p:graphicFrame>
        <p:nvGraphicFramePr>
          <p:cNvPr id="6" name="Content Placeholder 2">
            <a:extLst>
              <a:ext uri="{FF2B5EF4-FFF2-40B4-BE49-F238E27FC236}">
                <a16:creationId xmlns:a16="http://schemas.microsoft.com/office/drawing/2014/main" id="{EA37E9FF-2CDE-49EA-B044-6F51B32B9C3E}"/>
              </a:ext>
            </a:extLst>
          </p:cNvPr>
          <p:cNvGraphicFramePr>
            <a:graphicFrameLocks noGrp="1"/>
          </p:cNvGraphicFramePr>
          <p:nvPr>
            <p:ph idx="1"/>
            <p:extLst>
              <p:ext uri="{D42A27DB-BD31-4B8C-83A1-F6EECF244321}">
                <p14:modId xmlns:p14="http://schemas.microsoft.com/office/powerpoint/2010/main" val="2081242334"/>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8740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BE48C64-5364-4060-8928-FC052E77C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139F791B-8515-4F50-9D32-45DD7676C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966A6F95-73C3-44EC-9D80-3131D2D868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D903B2B9-1DA5-4BCF-8821-EBD7F1F9A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2DB37371-DBC1-4465-A805-47B36420C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58452" y="4325112"/>
            <a:ext cx="53492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7762" name="Rectangle 2"/>
          <p:cNvSpPr>
            <a:spLocks noGrp="1" noChangeArrowheads="1"/>
          </p:cNvSpPr>
          <p:nvPr>
            <p:ph type="title"/>
          </p:nvPr>
        </p:nvSpPr>
        <p:spPr>
          <a:xfrm>
            <a:off x="2877378" y="758952"/>
            <a:ext cx="5489381" cy="3566160"/>
          </a:xfrm>
        </p:spPr>
        <p:txBody>
          <a:bodyPr vert="horz" lIns="91440" tIns="45720" rIns="91440" bIns="45720" rtlCol="0" anchor="b">
            <a:normAutofit/>
          </a:bodyPr>
          <a:lstStyle/>
          <a:p>
            <a:r>
              <a:rPr lang="en-US" altLang="en-US" sz="8000">
                <a:solidFill>
                  <a:schemeClr val="tx1">
                    <a:lumMod val="85000"/>
                    <a:lumOff val="15000"/>
                  </a:schemeClr>
                </a:solidFill>
              </a:rPr>
              <a:t>Violation Notice</a:t>
            </a:r>
          </a:p>
        </p:txBody>
      </p:sp>
      <p:pic>
        <p:nvPicPr>
          <p:cNvPr id="4" name="Picture 3">
            <a:extLst>
              <a:ext uri="{FF2B5EF4-FFF2-40B4-BE49-F238E27FC236}">
                <a16:creationId xmlns:a16="http://schemas.microsoft.com/office/drawing/2014/main" id="{573F63D6-23ED-4725-9EEA-9AFCCFBBEAB2}"/>
              </a:ext>
            </a:extLst>
          </p:cNvPr>
          <p:cNvPicPr>
            <a:picLocks noChangeAspect="1"/>
          </p:cNvPicPr>
          <p:nvPr/>
        </p:nvPicPr>
        <p:blipFill>
          <a:blip r:embed="rId3"/>
          <a:stretch>
            <a:fillRect/>
          </a:stretch>
        </p:blipFill>
        <p:spPr>
          <a:xfrm>
            <a:off x="697363" y="1105477"/>
            <a:ext cx="1837115" cy="4128347"/>
          </a:xfrm>
          <a:prstGeom prst="rect">
            <a:avLst/>
          </a:prstGeom>
        </p:spPr>
      </p:pic>
      <p:sp>
        <p:nvSpPr>
          <p:cNvPr id="81" name="Rectangle 80">
            <a:extLst>
              <a:ext uri="{FF2B5EF4-FFF2-40B4-BE49-F238E27FC236}">
                <a16:creationId xmlns:a16="http://schemas.microsoft.com/office/drawing/2014/main" id="{4E2792A9-3148-43AC-828A-8FE6C549F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4C3AC65F-4F9B-4B7B-84F5-1191D8EDB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81100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Office Hours</a:t>
            </a:r>
          </a:p>
        </p:txBody>
      </p:sp>
      <p:graphicFrame>
        <p:nvGraphicFramePr>
          <p:cNvPr id="5" name="Content Placeholder 2">
            <a:extLst>
              <a:ext uri="{FF2B5EF4-FFF2-40B4-BE49-F238E27FC236}">
                <a16:creationId xmlns:a16="http://schemas.microsoft.com/office/drawing/2014/main" id="{E21833AE-BA73-4C06-AB85-49B5E1BE3D08}"/>
              </a:ext>
            </a:extLst>
          </p:cNvPr>
          <p:cNvGraphicFramePr>
            <a:graphicFrameLocks noGrp="1"/>
          </p:cNvGraphicFramePr>
          <p:nvPr>
            <p:ph idx="1"/>
            <p:extLst>
              <p:ext uri="{D42A27DB-BD31-4B8C-83A1-F6EECF244321}">
                <p14:modId xmlns:p14="http://schemas.microsoft.com/office/powerpoint/2010/main" val="3356678531"/>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1445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Hours</a:t>
            </a:r>
          </a:p>
        </p:txBody>
      </p:sp>
      <p:pic>
        <p:nvPicPr>
          <p:cNvPr id="7" name="Picture 6" descr="A close up of a store window&#10;&#10;Description automatically generated">
            <a:extLst>
              <a:ext uri="{FF2B5EF4-FFF2-40B4-BE49-F238E27FC236}">
                <a16:creationId xmlns:a16="http://schemas.microsoft.com/office/drawing/2014/main" id="{60C720D4-43D3-4189-BD45-64131697D06E}"/>
              </a:ext>
            </a:extLst>
          </p:cNvPr>
          <p:cNvPicPr>
            <a:picLocks noChangeAspect="1"/>
          </p:cNvPicPr>
          <p:nvPr/>
        </p:nvPicPr>
        <p:blipFill rotWithShape="1">
          <a:blip r:embed="rId3">
            <a:extLst>
              <a:ext uri="{28A0092B-C50C-407E-A947-70E740481C1C}">
                <a14:useLocalDpi xmlns:a14="http://schemas.microsoft.com/office/drawing/2010/main" val="0"/>
              </a:ext>
            </a:extLst>
          </a:blip>
          <a:srcRect l="28890" t="20371" r="42221" b="15926"/>
          <a:stretch/>
        </p:blipFill>
        <p:spPr>
          <a:xfrm rot="5400000">
            <a:off x="2484474" y="806303"/>
            <a:ext cx="3870251" cy="6400800"/>
          </a:xfrm>
          <a:prstGeom prst="rect">
            <a:avLst/>
          </a:prstGeom>
        </p:spPr>
      </p:pic>
    </p:spTree>
    <p:extLst>
      <p:ext uri="{BB962C8B-B14F-4D97-AF65-F5344CB8AC3E}">
        <p14:creationId xmlns:p14="http://schemas.microsoft.com/office/powerpoint/2010/main" val="1328327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Manager on Duty</a:t>
            </a:r>
          </a:p>
        </p:txBody>
      </p:sp>
      <p:pic>
        <p:nvPicPr>
          <p:cNvPr id="4" name="Picture 3">
            <a:extLst>
              <a:ext uri="{FF2B5EF4-FFF2-40B4-BE49-F238E27FC236}">
                <a16:creationId xmlns:a16="http://schemas.microsoft.com/office/drawing/2014/main" id="{787E0CD1-CC9A-4383-82A3-1A6EABA1589B}"/>
              </a:ext>
            </a:extLst>
          </p:cNvPr>
          <p:cNvPicPr>
            <a:picLocks noChangeAspect="1"/>
          </p:cNvPicPr>
          <p:nvPr/>
        </p:nvPicPr>
        <p:blipFill>
          <a:blip r:embed="rId3"/>
          <a:stretch>
            <a:fillRect/>
          </a:stretch>
        </p:blipFill>
        <p:spPr>
          <a:xfrm>
            <a:off x="1459554" y="1905000"/>
            <a:ext cx="6224892" cy="4258422"/>
          </a:xfrm>
          <a:prstGeom prst="rect">
            <a:avLst/>
          </a:prstGeom>
        </p:spPr>
      </p:pic>
    </p:spTree>
    <p:extLst>
      <p:ext uri="{BB962C8B-B14F-4D97-AF65-F5344CB8AC3E}">
        <p14:creationId xmlns:p14="http://schemas.microsoft.com/office/powerpoint/2010/main" val="949094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0C9F63A-5E29-4103-8E3A-D402BF2D7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1">
            <a:extLst>
              <a:ext uri="{FF2B5EF4-FFF2-40B4-BE49-F238E27FC236}">
                <a16:creationId xmlns:a16="http://schemas.microsoft.com/office/drawing/2014/main" id="{8B62E198-FB7D-4B4B-B259-C9EA645FF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13">
            <a:extLst>
              <a:ext uri="{FF2B5EF4-FFF2-40B4-BE49-F238E27FC236}">
                <a16:creationId xmlns:a16="http://schemas.microsoft.com/office/drawing/2014/main" id="{39DA89A7-B168-4B9B-8725-7F6C9CD9B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vert="horz" lIns="91440" tIns="45720" rIns="91440" bIns="45720" rtlCol="0" anchor="b">
            <a:normAutofit/>
          </a:bodyPr>
          <a:lstStyle/>
          <a:p>
            <a:r>
              <a:rPr lang="en-US"/>
              <a:t>Abandonment – Vehicle/Boat</a:t>
            </a:r>
          </a:p>
        </p:txBody>
      </p:sp>
      <p:graphicFrame>
        <p:nvGraphicFramePr>
          <p:cNvPr id="5" name="Content Placeholder 2">
            <a:extLst>
              <a:ext uri="{FF2B5EF4-FFF2-40B4-BE49-F238E27FC236}">
                <a16:creationId xmlns:a16="http://schemas.microsoft.com/office/drawing/2014/main" id="{5C9B20DA-C639-45BA-8300-1BFC44F98344}"/>
              </a:ext>
            </a:extLst>
          </p:cNvPr>
          <p:cNvGraphicFramePr>
            <a:graphicFrameLocks noGrp="1"/>
          </p:cNvGraphicFramePr>
          <p:nvPr>
            <p:ph idx="4294967295"/>
            <p:extLst>
              <p:ext uri="{D42A27DB-BD31-4B8C-83A1-F6EECF244321}">
                <p14:modId xmlns:p14="http://schemas.microsoft.com/office/powerpoint/2010/main" val="2324578621"/>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8277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Written Notice of Eviction</a:t>
            </a:r>
          </a:p>
        </p:txBody>
      </p:sp>
      <p:graphicFrame>
        <p:nvGraphicFramePr>
          <p:cNvPr id="5" name="Content Placeholder 2">
            <a:extLst>
              <a:ext uri="{FF2B5EF4-FFF2-40B4-BE49-F238E27FC236}">
                <a16:creationId xmlns:a16="http://schemas.microsoft.com/office/drawing/2014/main" id="{D973D7F7-DA6C-4B5A-898B-4C252DD64960}"/>
              </a:ext>
            </a:extLst>
          </p:cNvPr>
          <p:cNvGraphicFramePr>
            <a:graphicFrameLocks noGrp="1"/>
          </p:cNvGraphicFramePr>
          <p:nvPr>
            <p:ph idx="1"/>
            <p:extLst>
              <p:ext uri="{D42A27DB-BD31-4B8C-83A1-F6EECF244321}">
                <p14:modId xmlns:p14="http://schemas.microsoft.com/office/powerpoint/2010/main" val="1791493430"/>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5660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o photo description available.">
            <a:extLst>
              <a:ext uri="{FF2B5EF4-FFF2-40B4-BE49-F238E27FC236}">
                <a16:creationId xmlns:a16="http://schemas.microsoft.com/office/drawing/2014/main" id="{69C05B5B-4822-43C2-8C19-D64AC9E508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650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may contain: 3 people, people smiling, shoes and outdoor">
            <a:extLst>
              <a:ext uri="{FF2B5EF4-FFF2-40B4-BE49-F238E27FC236}">
                <a16:creationId xmlns:a16="http://schemas.microsoft.com/office/drawing/2014/main" id="{73CA01A1-F97B-4381-8BA0-452439482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097" r="-2" b="26242"/>
          <a:stretch/>
        </p:blipFill>
        <p:spPr bwMode="auto">
          <a:xfrm>
            <a:off x="20" y="10"/>
            <a:ext cx="9143980" cy="634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45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PB5TcYWUfc"/>
          <p:cNvPicPr>
            <a:picLocks noRot="1" noChangeAspect="1"/>
          </p:cNvPicPr>
          <p:nvPr>
            <a:videoFile r:link="rId1"/>
          </p:nvPr>
        </p:nvPicPr>
        <p:blipFill>
          <a:blip r:embed="rId3"/>
          <a:stretch>
            <a:fillRect/>
          </a:stretch>
        </p:blipFill>
        <p:spPr>
          <a:xfrm>
            <a:off x="609604" y="1143000"/>
            <a:ext cx="7586133" cy="4267200"/>
          </a:xfrm>
          <a:prstGeom prst="rect">
            <a:avLst/>
          </a:prstGeom>
        </p:spPr>
      </p:pic>
      <p:sp>
        <p:nvSpPr>
          <p:cNvPr id="3" name="TextBox 2"/>
          <p:cNvSpPr txBox="1"/>
          <p:nvPr/>
        </p:nvSpPr>
        <p:spPr>
          <a:xfrm>
            <a:off x="1143000" y="5791200"/>
            <a:ext cx="6324600" cy="369332"/>
          </a:xfrm>
          <a:prstGeom prst="rect">
            <a:avLst/>
          </a:prstGeom>
          <a:noFill/>
        </p:spPr>
        <p:txBody>
          <a:bodyPr wrap="square" rtlCol="0">
            <a:spAutoFit/>
          </a:bodyPr>
          <a:lstStyle/>
          <a:p>
            <a:r>
              <a:rPr lang="en-US" dirty="0">
                <a:hlinkClick r:id="rId4"/>
              </a:rPr>
              <a:t>https://youtu.be/7PB5TcYWUfc</a:t>
            </a:r>
            <a:endParaRPr lang="en-US" dirty="0"/>
          </a:p>
        </p:txBody>
      </p:sp>
    </p:spTree>
    <p:extLst>
      <p:ext uri="{BB962C8B-B14F-4D97-AF65-F5344CB8AC3E}">
        <p14:creationId xmlns:p14="http://schemas.microsoft.com/office/powerpoint/2010/main" val="3009430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Park Operations &amp; Procedures</a:t>
            </a:r>
          </a:p>
        </p:txBody>
      </p:sp>
      <p:sp>
        <p:nvSpPr>
          <p:cNvPr id="2" name="Text Placeholder 1"/>
          <p:cNvSpPr>
            <a:spLocks noGrp="1"/>
          </p:cNvSpPr>
          <p:nvPr>
            <p:ph type="body" idx="1"/>
          </p:nvPr>
        </p:nvSpPr>
        <p:spPr/>
        <p:txBody>
          <a:bodyPr/>
          <a:lstStyle/>
          <a:p>
            <a:r>
              <a:rPr lang="en-US" dirty="0"/>
              <a:t>Mecosta County Parks</a:t>
            </a:r>
          </a:p>
        </p:txBody>
      </p:sp>
    </p:spTree>
    <p:extLst>
      <p:ext uri="{BB962C8B-B14F-4D97-AF65-F5344CB8AC3E}">
        <p14:creationId xmlns:p14="http://schemas.microsoft.com/office/powerpoint/2010/main" val="2670590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Park Procedures</a:t>
            </a:r>
          </a:p>
        </p:txBody>
      </p:sp>
      <p:sp>
        <p:nvSpPr>
          <p:cNvPr id="2" name="Text Placeholder 1"/>
          <p:cNvSpPr>
            <a:spLocks noGrp="1"/>
          </p:cNvSpPr>
          <p:nvPr>
            <p:ph type="body" idx="1"/>
          </p:nvPr>
        </p:nvSpPr>
        <p:spPr/>
        <p:txBody>
          <a:bodyPr/>
          <a:lstStyle/>
          <a:p>
            <a:r>
              <a:rPr lang="en-US" dirty="0"/>
              <a:t>Mecosta County Parks</a:t>
            </a:r>
          </a:p>
        </p:txBody>
      </p:sp>
    </p:spTree>
    <p:extLst>
      <p:ext uri="{BB962C8B-B14F-4D97-AF65-F5344CB8AC3E}">
        <p14:creationId xmlns:p14="http://schemas.microsoft.com/office/powerpoint/2010/main" val="70103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609600"/>
            <a:ext cx="7543800" cy="1450757"/>
          </a:xfrm>
        </p:spPr>
        <p:txBody>
          <a:bodyPr anchor="ctr">
            <a:normAutofit/>
          </a:bodyPr>
          <a:lstStyle/>
          <a:p>
            <a:r>
              <a:rPr lang="en-US" sz="6000" dirty="0"/>
              <a:t>Maintenance Requests</a:t>
            </a:r>
          </a:p>
        </p:txBody>
      </p:sp>
      <p:graphicFrame>
        <p:nvGraphicFramePr>
          <p:cNvPr id="5" name="Content Placeholder 2">
            <a:extLst>
              <a:ext uri="{FF2B5EF4-FFF2-40B4-BE49-F238E27FC236}">
                <a16:creationId xmlns:a16="http://schemas.microsoft.com/office/drawing/2014/main" id="{986DD464-6C17-44AD-A484-AEB8A71F3378}"/>
              </a:ext>
            </a:extLst>
          </p:cNvPr>
          <p:cNvGraphicFramePr>
            <a:graphicFrameLocks noGrp="1"/>
          </p:cNvGraphicFramePr>
          <p:nvPr>
            <p:ph idx="4294967295"/>
            <p:extLst>
              <p:ext uri="{D42A27DB-BD31-4B8C-83A1-F6EECF244321}">
                <p14:modId xmlns:p14="http://schemas.microsoft.com/office/powerpoint/2010/main" val="1069849397"/>
              </p:ext>
            </p:extLst>
          </p:nvPr>
        </p:nvGraphicFramePr>
        <p:xfrm>
          <a:off x="190500" y="1524000"/>
          <a:ext cx="8763000"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3841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Maintenance Requests</a:t>
            </a:r>
          </a:p>
        </p:txBody>
      </p:sp>
      <p:sp>
        <p:nvSpPr>
          <p:cNvPr id="3" name="Content Placeholder 2"/>
          <p:cNvSpPr>
            <a:spLocks noGrp="1"/>
          </p:cNvSpPr>
          <p:nvPr>
            <p:ph idx="1"/>
          </p:nvPr>
        </p:nvSpPr>
        <p:spPr>
          <a:xfrm>
            <a:off x="990600" y="1845734"/>
            <a:ext cx="7376160" cy="4023360"/>
          </a:xfrm>
        </p:spPr>
        <p:txBody>
          <a:bodyPr>
            <a:normAutofit/>
          </a:bodyPr>
          <a:lstStyle/>
          <a:p>
            <a:pPr lvl="1" indent="0">
              <a:buNone/>
            </a:pPr>
            <a:endParaRPr lang="en-US" sz="2800" dirty="0"/>
          </a:p>
          <a:p>
            <a:pPr lvl="1" indent="0">
              <a:buNone/>
            </a:pPr>
            <a:r>
              <a:rPr lang="en-US" sz="2800" dirty="0"/>
              <a:t>Taken care of by someone within the park</a:t>
            </a:r>
          </a:p>
          <a:p>
            <a:pPr lvl="1" indent="0">
              <a:buNone/>
            </a:pPr>
            <a:r>
              <a:rPr lang="en-US" sz="2800" dirty="0"/>
              <a:t>Full-Time Maintenance crew with issues that cannot be fixed by seasonal park staff.</a:t>
            </a:r>
          </a:p>
          <a:p>
            <a:endParaRPr lang="en-US" dirty="0"/>
          </a:p>
        </p:txBody>
      </p:sp>
    </p:spTree>
    <p:extLst>
      <p:ext uri="{BB962C8B-B14F-4D97-AF65-F5344CB8AC3E}">
        <p14:creationId xmlns:p14="http://schemas.microsoft.com/office/powerpoint/2010/main" val="1054667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rtlCol="0" anchor="ctr">
            <a:normAutofit/>
          </a:bodyPr>
          <a:lstStyle/>
          <a:p>
            <a:r>
              <a:rPr lang="en-US" dirty="0"/>
              <a:t>Supply Order Forms</a:t>
            </a:r>
          </a:p>
        </p:txBody>
      </p:sp>
      <p:graphicFrame>
        <p:nvGraphicFramePr>
          <p:cNvPr id="5" name="TextBox 1">
            <a:extLst>
              <a:ext uri="{FF2B5EF4-FFF2-40B4-BE49-F238E27FC236}">
                <a16:creationId xmlns:a16="http://schemas.microsoft.com/office/drawing/2014/main" id="{E5731EEF-05C2-4EA4-A678-BC930D0F2B90}"/>
              </a:ext>
            </a:extLst>
          </p:cNvPr>
          <p:cNvGraphicFramePr/>
          <p:nvPr>
            <p:extLst>
              <p:ext uri="{D42A27DB-BD31-4B8C-83A1-F6EECF244321}">
                <p14:modId xmlns:p14="http://schemas.microsoft.com/office/powerpoint/2010/main" val="2301420618"/>
              </p:ext>
            </p:extLst>
          </p:nvPr>
        </p:nvGraphicFramePr>
        <p:xfrm>
          <a:off x="475059" y="1905000"/>
          <a:ext cx="8440341" cy="3786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3025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099" y="568325"/>
            <a:ext cx="7543800" cy="1450757"/>
          </a:xfrm>
        </p:spPr>
        <p:txBody>
          <a:bodyPr vert="horz" lIns="91440" tIns="45720" rIns="91440" bIns="45720" rtlCol="0" anchor="ctr">
            <a:normAutofit/>
          </a:bodyPr>
          <a:lstStyle/>
          <a:p>
            <a:r>
              <a:rPr lang="en-US" sz="4400" dirty="0">
                <a:solidFill>
                  <a:srgbClr val="FFFFFF"/>
                </a:solidFill>
              </a:rPr>
              <a:t>Cleaning and Office Supply Order </a:t>
            </a:r>
          </a:p>
        </p:txBody>
      </p:sp>
      <p:graphicFrame>
        <p:nvGraphicFramePr>
          <p:cNvPr id="7" name="TextBox 4">
            <a:extLst>
              <a:ext uri="{FF2B5EF4-FFF2-40B4-BE49-F238E27FC236}">
                <a16:creationId xmlns:a16="http://schemas.microsoft.com/office/drawing/2014/main" id="{CF0CEB37-473B-46B2-B9FC-EB5199E81BB0}"/>
              </a:ext>
            </a:extLst>
          </p:cNvPr>
          <p:cNvGraphicFramePr/>
          <p:nvPr>
            <p:extLst>
              <p:ext uri="{D42A27DB-BD31-4B8C-83A1-F6EECF244321}">
                <p14:modId xmlns:p14="http://schemas.microsoft.com/office/powerpoint/2010/main" val="410231804"/>
              </p:ext>
            </p:extLst>
          </p:nvPr>
        </p:nvGraphicFramePr>
        <p:xfrm>
          <a:off x="1987748" y="2286000"/>
          <a:ext cx="5168503" cy="400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2846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787640" cy="1450757"/>
          </a:xfrm>
        </p:spPr>
        <p:txBody>
          <a:bodyPr/>
          <a:lstStyle/>
          <a:p>
            <a:r>
              <a:rPr lang="en-US" dirty="0"/>
              <a:t>Cleaning &amp; Office Supply Order </a:t>
            </a:r>
          </a:p>
        </p:txBody>
      </p:sp>
      <p:pic>
        <p:nvPicPr>
          <p:cNvPr id="4" name="Picture 3"/>
          <p:cNvPicPr>
            <a:picLocks noChangeAspect="1"/>
          </p:cNvPicPr>
          <p:nvPr/>
        </p:nvPicPr>
        <p:blipFill>
          <a:blip r:embed="rId3"/>
          <a:stretch>
            <a:fillRect/>
          </a:stretch>
        </p:blipFill>
        <p:spPr>
          <a:xfrm>
            <a:off x="2128837" y="2057400"/>
            <a:ext cx="4886325" cy="41569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4046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C9F63A-5E29-4103-8E3A-D402BF2D7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8B62E198-FB7D-4B4B-B259-C9EA645FF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39DA89A7-B168-4B9B-8725-7F6C9CD9B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vert="horz" lIns="91440" tIns="45720" rIns="91440" bIns="45720" rtlCol="0" anchor="b">
            <a:normAutofit/>
          </a:bodyPr>
          <a:lstStyle/>
          <a:p>
            <a:r>
              <a:rPr lang="en-US" dirty="0"/>
              <a:t>Wood in Parks </a:t>
            </a:r>
          </a:p>
        </p:txBody>
      </p:sp>
      <p:graphicFrame>
        <p:nvGraphicFramePr>
          <p:cNvPr id="5" name="Content Placeholder 2">
            <a:extLst>
              <a:ext uri="{FF2B5EF4-FFF2-40B4-BE49-F238E27FC236}">
                <a16:creationId xmlns:a16="http://schemas.microsoft.com/office/drawing/2014/main" id="{2EED9090-3017-4AB2-A33B-276AA0E4035C}"/>
              </a:ext>
            </a:extLst>
          </p:cNvPr>
          <p:cNvGraphicFramePr>
            <a:graphicFrameLocks noGrp="1"/>
          </p:cNvGraphicFramePr>
          <p:nvPr>
            <p:ph sz="half" idx="1"/>
            <p:extLst>
              <p:ext uri="{D42A27DB-BD31-4B8C-83A1-F6EECF244321}">
                <p14:modId xmlns:p14="http://schemas.microsoft.com/office/powerpoint/2010/main" val="3521535278"/>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2905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sky, people&#10;&#10;Description automatically generated">
            <a:extLst>
              <a:ext uri="{FF2B5EF4-FFF2-40B4-BE49-F238E27FC236}">
                <a16:creationId xmlns:a16="http://schemas.microsoft.com/office/drawing/2014/main" id="{13B600A2-9465-46C5-9026-8625C8C18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7294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0C9F63A-5E29-4103-8E3A-D402BF2D7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8B62E198-FB7D-4B4B-B259-C9EA645FF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39DA89A7-B168-4B9B-8725-7F6C9CD9B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vert="horz" lIns="91440" tIns="45720" rIns="91440" bIns="45720" rtlCol="0" anchor="b">
            <a:normAutofit/>
          </a:bodyPr>
          <a:lstStyle/>
          <a:p>
            <a:r>
              <a:rPr lang="en-US" dirty="0"/>
              <a:t>Wood Vendors</a:t>
            </a:r>
          </a:p>
        </p:txBody>
      </p:sp>
      <p:pic>
        <p:nvPicPr>
          <p:cNvPr id="1026" name="Picture 2" descr="May be an image of tree and text that says 'FIREWOOD EXCLUSIVE BULK WOOD PROVIDERS Brower &amp; School Section Lake Parks One Face Cord Tony Bauman 231-660-3790 Hard Wood $60 Martin Ruiz 231-912-9252 Hard Wood $70 Soft Wood $65'">
            <a:extLst>
              <a:ext uri="{FF2B5EF4-FFF2-40B4-BE49-F238E27FC236}">
                <a16:creationId xmlns:a16="http://schemas.microsoft.com/office/drawing/2014/main" id="{E8C3858E-4407-4A7C-A893-02DDB52A29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198" y="2002675"/>
            <a:ext cx="2980589" cy="38574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outdoors, tree and text that says 'FIREWOOD EXCLUSIVE BULK WOOD PROVIDER Paris &amp; Merrill-Gorrel Parks Martin Ruiz 231-912-9252 One Face Cord Hard Wood $70 Soft Wood $65'">
            <a:extLst>
              <a:ext uri="{FF2B5EF4-FFF2-40B4-BE49-F238E27FC236}">
                <a16:creationId xmlns:a16="http://schemas.microsoft.com/office/drawing/2014/main" id="{1D9A8D2F-BDB5-4AC2-AE48-889F62FD02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996629"/>
            <a:ext cx="3032816" cy="392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64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7200" dirty="0"/>
              <a:t>Sports Equipment</a:t>
            </a:r>
          </a:p>
        </p:txBody>
      </p:sp>
      <p:graphicFrame>
        <p:nvGraphicFramePr>
          <p:cNvPr id="6" name="Content Placeholder 2">
            <a:extLst>
              <a:ext uri="{FF2B5EF4-FFF2-40B4-BE49-F238E27FC236}">
                <a16:creationId xmlns:a16="http://schemas.microsoft.com/office/drawing/2014/main" id="{255DB3E2-63AB-45EF-BFDD-2358D0B1DF4A}"/>
              </a:ext>
            </a:extLst>
          </p:cNvPr>
          <p:cNvGraphicFramePr>
            <a:graphicFrameLocks noGrp="1"/>
          </p:cNvGraphicFramePr>
          <p:nvPr>
            <p:ph sz="half" idx="4294967295"/>
            <p:extLst>
              <p:ext uri="{D42A27DB-BD31-4B8C-83A1-F6EECF244321}">
                <p14:modId xmlns:p14="http://schemas.microsoft.com/office/powerpoint/2010/main" val="2836663573"/>
              </p:ext>
            </p:extLst>
          </p:nvPr>
        </p:nvGraphicFramePr>
        <p:xfrm>
          <a:off x="411480" y="1519971"/>
          <a:ext cx="8366760"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2600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6600" dirty="0"/>
              <a:t>Lost and Found</a:t>
            </a:r>
          </a:p>
        </p:txBody>
      </p:sp>
      <p:graphicFrame>
        <p:nvGraphicFramePr>
          <p:cNvPr id="5" name="TextBox 2">
            <a:extLst>
              <a:ext uri="{FF2B5EF4-FFF2-40B4-BE49-F238E27FC236}">
                <a16:creationId xmlns:a16="http://schemas.microsoft.com/office/drawing/2014/main" id="{725ACB08-47A3-4DA0-816B-EC9EC6FCF105}"/>
              </a:ext>
            </a:extLst>
          </p:cNvPr>
          <p:cNvGraphicFramePr/>
          <p:nvPr>
            <p:extLst>
              <p:ext uri="{D42A27DB-BD31-4B8C-83A1-F6EECF244321}">
                <p14:modId xmlns:p14="http://schemas.microsoft.com/office/powerpoint/2010/main" val="3867554143"/>
              </p:ext>
            </p:extLst>
          </p:nvPr>
        </p:nvGraphicFramePr>
        <p:xfrm>
          <a:off x="412789" y="1500921"/>
          <a:ext cx="8364141"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1849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6000" dirty="0">
                <a:solidFill>
                  <a:srgbClr val="FFFFFF"/>
                </a:solidFill>
              </a:rPr>
              <a:t>Community</a:t>
            </a:r>
            <a:r>
              <a:rPr lang="en-US" dirty="0">
                <a:solidFill>
                  <a:srgbClr val="FFFFFF"/>
                </a:solidFill>
              </a:rPr>
              <a:t> </a:t>
            </a:r>
            <a:r>
              <a:rPr lang="en-US" sz="6000" dirty="0">
                <a:solidFill>
                  <a:srgbClr val="FFFFFF"/>
                </a:solidFill>
              </a:rPr>
              <a:t>Service</a:t>
            </a:r>
            <a:endParaRPr lang="en-US" dirty="0">
              <a:solidFill>
                <a:srgbClr val="FFFFFF"/>
              </a:solidFill>
            </a:endParaRPr>
          </a:p>
        </p:txBody>
      </p:sp>
      <p:graphicFrame>
        <p:nvGraphicFramePr>
          <p:cNvPr id="8" name="Text Placeholder 5">
            <a:extLst>
              <a:ext uri="{FF2B5EF4-FFF2-40B4-BE49-F238E27FC236}">
                <a16:creationId xmlns:a16="http://schemas.microsoft.com/office/drawing/2014/main" id="{8BA08168-D104-4F5A-BA5F-607964E81BF6}"/>
              </a:ext>
            </a:extLst>
          </p:cNvPr>
          <p:cNvGraphicFramePr>
            <a:graphicFrameLocks noGrp="1"/>
          </p:cNvGraphicFramePr>
          <p:nvPr>
            <p:ph idx="4294967295"/>
            <p:extLst>
              <p:ext uri="{D42A27DB-BD31-4B8C-83A1-F6EECF244321}">
                <p14:modId xmlns:p14="http://schemas.microsoft.com/office/powerpoint/2010/main" val="2019925757"/>
              </p:ext>
            </p:extLst>
          </p:nvPr>
        </p:nvGraphicFramePr>
        <p:xfrm>
          <a:off x="507047" y="2438400"/>
          <a:ext cx="8175625" cy="3619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AB98430-F0E3-4EDC-BFB4-B40E45CA0635}"/>
              </a:ext>
            </a:extLst>
          </p:cNvPr>
          <p:cNvSpPr txBox="1"/>
          <p:nvPr/>
        </p:nvSpPr>
        <p:spPr>
          <a:xfrm>
            <a:off x="822959" y="1737361"/>
            <a:ext cx="7543799" cy="646331"/>
          </a:xfrm>
          <a:prstGeom prst="rect">
            <a:avLst/>
          </a:prstGeom>
          <a:noFill/>
        </p:spPr>
        <p:txBody>
          <a:bodyPr wrap="square" rtlCol="0">
            <a:spAutoFit/>
          </a:bodyPr>
          <a:lstStyle/>
          <a:p>
            <a:r>
              <a:rPr lang="en-US" sz="3600" dirty="0"/>
              <a:t>Community Service Workers Cannot:</a:t>
            </a:r>
          </a:p>
        </p:txBody>
      </p:sp>
    </p:spTree>
    <p:extLst>
      <p:ext uri="{BB962C8B-B14F-4D97-AF65-F5344CB8AC3E}">
        <p14:creationId xmlns:p14="http://schemas.microsoft.com/office/powerpoint/2010/main" val="145947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6000" dirty="0">
                <a:solidFill>
                  <a:srgbClr val="FFFFFF"/>
                </a:solidFill>
              </a:rPr>
              <a:t>Community</a:t>
            </a:r>
            <a:r>
              <a:rPr lang="en-US" dirty="0">
                <a:solidFill>
                  <a:srgbClr val="FFFFFF"/>
                </a:solidFill>
              </a:rPr>
              <a:t> </a:t>
            </a:r>
            <a:r>
              <a:rPr lang="en-US" sz="6000" dirty="0">
                <a:solidFill>
                  <a:srgbClr val="FFFFFF"/>
                </a:solidFill>
              </a:rPr>
              <a:t>Service</a:t>
            </a:r>
            <a:endParaRPr lang="en-US" dirty="0">
              <a:solidFill>
                <a:srgbClr val="FFFFFF"/>
              </a:solidFill>
            </a:endParaRPr>
          </a:p>
        </p:txBody>
      </p:sp>
      <p:graphicFrame>
        <p:nvGraphicFramePr>
          <p:cNvPr id="8" name="Text Placeholder 5">
            <a:extLst>
              <a:ext uri="{FF2B5EF4-FFF2-40B4-BE49-F238E27FC236}">
                <a16:creationId xmlns:a16="http://schemas.microsoft.com/office/drawing/2014/main" id="{8BA08168-D104-4F5A-BA5F-607964E81BF6}"/>
              </a:ext>
            </a:extLst>
          </p:cNvPr>
          <p:cNvGraphicFramePr>
            <a:graphicFrameLocks noGrp="1"/>
          </p:cNvGraphicFramePr>
          <p:nvPr>
            <p:ph idx="4294967295"/>
            <p:extLst>
              <p:ext uri="{D42A27DB-BD31-4B8C-83A1-F6EECF244321}">
                <p14:modId xmlns:p14="http://schemas.microsoft.com/office/powerpoint/2010/main" val="756581960"/>
              </p:ext>
            </p:extLst>
          </p:nvPr>
        </p:nvGraphicFramePr>
        <p:xfrm>
          <a:off x="507047" y="2438400"/>
          <a:ext cx="8175625" cy="3619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AB98430-F0E3-4EDC-BFB4-B40E45CA0635}"/>
              </a:ext>
            </a:extLst>
          </p:cNvPr>
          <p:cNvSpPr txBox="1"/>
          <p:nvPr/>
        </p:nvSpPr>
        <p:spPr>
          <a:xfrm>
            <a:off x="822959" y="1737361"/>
            <a:ext cx="7543799" cy="646331"/>
          </a:xfrm>
          <a:prstGeom prst="rect">
            <a:avLst/>
          </a:prstGeom>
          <a:noFill/>
        </p:spPr>
        <p:txBody>
          <a:bodyPr wrap="square" rtlCol="0">
            <a:spAutoFit/>
          </a:bodyPr>
          <a:lstStyle/>
          <a:p>
            <a:r>
              <a:rPr lang="en-US" sz="3600" dirty="0"/>
              <a:t>Community Service Workers Can:</a:t>
            </a:r>
          </a:p>
        </p:txBody>
      </p:sp>
    </p:spTree>
    <p:extLst>
      <p:ext uri="{BB962C8B-B14F-4D97-AF65-F5344CB8AC3E}">
        <p14:creationId xmlns:p14="http://schemas.microsoft.com/office/powerpoint/2010/main" val="1739386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Volunteer Waiver Form</a:t>
            </a:r>
          </a:p>
        </p:txBody>
      </p:sp>
      <p:graphicFrame>
        <p:nvGraphicFramePr>
          <p:cNvPr id="129029" name="Rectangle 3">
            <a:extLst>
              <a:ext uri="{FF2B5EF4-FFF2-40B4-BE49-F238E27FC236}">
                <a16:creationId xmlns:a16="http://schemas.microsoft.com/office/drawing/2014/main" id="{9FE000BA-6A68-4941-9751-C6A4C74AAE25}"/>
              </a:ext>
            </a:extLst>
          </p:cNvPr>
          <p:cNvGraphicFramePr>
            <a:graphicFrameLocks noGrp="1"/>
          </p:cNvGraphicFramePr>
          <p:nvPr>
            <p:ph idx="1"/>
            <p:extLst>
              <p:ext uri="{D42A27DB-BD31-4B8C-83A1-F6EECF244321}">
                <p14:modId xmlns:p14="http://schemas.microsoft.com/office/powerpoint/2010/main" val="3725783416"/>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39934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960" y="286603"/>
            <a:ext cx="7543800" cy="1450757"/>
          </a:xfrm>
        </p:spPr>
        <p:txBody>
          <a:bodyPr>
            <a:normAutofit/>
          </a:bodyPr>
          <a:lstStyle/>
          <a:p>
            <a:r>
              <a:rPr lang="en-US" dirty="0"/>
              <a:t>Art Barn</a:t>
            </a:r>
          </a:p>
        </p:txBody>
      </p:sp>
      <p:graphicFrame>
        <p:nvGraphicFramePr>
          <p:cNvPr id="6" name="Content Placeholder 2">
            <a:extLst>
              <a:ext uri="{FF2B5EF4-FFF2-40B4-BE49-F238E27FC236}">
                <a16:creationId xmlns:a16="http://schemas.microsoft.com/office/drawing/2014/main" id="{59C7EEE6-AD30-45C2-AD05-20FBAF6E2F33}"/>
              </a:ext>
            </a:extLst>
          </p:cNvPr>
          <p:cNvGraphicFramePr>
            <a:graphicFrameLocks noGrp="1"/>
          </p:cNvGraphicFramePr>
          <p:nvPr>
            <p:ph idx="1"/>
            <p:extLst>
              <p:ext uri="{D42A27DB-BD31-4B8C-83A1-F6EECF244321}">
                <p14:modId xmlns:p14="http://schemas.microsoft.com/office/powerpoint/2010/main" val="89304819"/>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1540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Events</a:t>
            </a:r>
          </a:p>
        </p:txBody>
      </p:sp>
      <p:sp>
        <p:nvSpPr>
          <p:cNvPr id="3" name="Content Placeholder 2"/>
          <p:cNvSpPr>
            <a:spLocks noGrp="1"/>
          </p:cNvSpPr>
          <p:nvPr>
            <p:ph idx="1"/>
          </p:nvPr>
        </p:nvSpPr>
        <p:spPr>
          <a:xfrm>
            <a:off x="914400" y="1737360"/>
            <a:ext cx="7543800" cy="4434839"/>
          </a:xfrm>
        </p:spPr>
        <p:txBody>
          <a:bodyPr>
            <a:normAutofit lnSpcReduction="10000"/>
          </a:bodyPr>
          <a:lstStyle/>
          <a:p>
            <a:pPr marL="726948" lvl="1" indent="-342900"/>
            <a:r>
              <a:rPr lang="en-US" sz="2200" dirty="0"/>
              <a:t>Prepare and schedule daily activities &amp; programs for a week or more in advance.  </a:t>
            </a:r>
          </a:p>
          <a:p>
            <a:pPr marL="726948" lvl="1" indent="-342900"/>
            <a:r>
              <a:rPr lang="en-US" sz="2200" dirty="0"/>
              <a:t>Post information in the park, in the Park Office and in the activity building.  </a:t>
            </a:r>
          </a:p>
          <a:p>
            <a:pPr marL="726948" lvl="1" indent="-342900"/>
            <a:r>
              <a:rPr lang="en-US" sz="2200" dirty="0"/>
              <a:t>Regularly inspect activity building and play areas for cleanliness.</a:t>
            </a:r>
          </a:p>
          <a:p>
            <a:pPr marL="726948" lvl="1" indent="-342900"/>
            <a:r>
              <a:rPr lang="en-US" sz="2200" dirty="0"/>
              <a:t>Recruit volunteers.  </a:t>
            </a:r>
          </a:p>
          <a:p>
            <a:pPr marL="726948" lvl="1" indent="-342900"/>
            <a:r>
              <a:rPr lang="en-US" sz="2200" dirty="0"/>
              <a:t>Order supplies and equipment with the Park Manager approval.</a:t>
            </a:r>
          </a:p>
          <a:p>
            <a:pPr marL="726948" lvl="1" indent="-342900"/>
            <a:r>
              <a:rPr lang="en-US" sz="2200" dirty="0"/>
              <a:t>Work with children, teenagers and adults with arts and craft projects.</a:t>
            </a:r>
          </a:p>
          <a:p>
            <a:pPr marL="726948" lvl="1" indent="-342900"/>
            <a:r>
              <a:rPr lang="en-US" sz="2200" dirty="0"/>
              <a:t>Ride and keep guests safe during the wagon rides.  (Brower Park)</a:t>
            </a:r>
          </a:p>
          <a:p>
            <a:pPr marL="726948" lvl="1" indent="-342900"/>
            <a:r>
              <a:rPr lang="en-US" sz="2200" dirty="0"/>
              <a:t>Hold movie night.  (Brower and School Section)</a:t>
            </a:r>
          </a:p>
          <a:p>
            <a:endParaRPr lang="en-US" dirty="0"/>
          </a:p>
        </p:txBody>
      </p:sp>
    </p:spTree>
    <p:extLst>
      <p:ext uri="{BB962C8B-B14F-4D97-AF65-F5344CB8AC3E}">
        <p14:creationId xmlns:p14="http://schemas.microsoft.com/office/powerpoint/2010/main" val="1675494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Events</a:t>
            </a:r>
          </a:p>
        </p:txBody>
      </p:sp>
      <p:pic>
        <p:nvPicPr>
          <p:cNvPr id="2050" name="Picture 2">
            <a:extLst>
              <a:ext uri="{FF2B5EF4-FFF2-40B4-BE49-F238E27FC236}">
                <a16:creationId xmlns:a16="http://schemas.microsoft.com/office/drawing/2014/main" id="{C8E2D8F2-517C-4E0B-9845-085C6A251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009" y="1826684"/>
            <a:ext cx="2924387" cy="40233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may contain: one or more people, cloud, sky, tree, shoes, grass, outdoor and nature">
            <a:extLst>
              <a:ext uri="{FF2B5EF4-FFF2-40B4-BE49-F238E27FC236}">
                <a16:creationId xmlns:a16="http://schemas.microsoft.com/office/drawing/2014/main" id="{8A77C1BE-100A-4543-BCB2-B5D8870B3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632" y="1826684"/>
            <a:ext cx="3000756" cy="402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262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Events</a:t>
            </a:r>
          </a:p>
        </p:txBody>
      </p:sp>
      <p:pic>
        <p:nvPicPr>
          <p:cNvPr id="6146" name="Picture 2" descr="Image may contain: 4 people, people smiling, people standing, tree, outdoor and nature">
            <a:extLst>
              <a:ext uri="{FF2B5EF4-FFF2-40B4-BE49-F238E27FC236}">
                <a16:creationId xmlns:a16="http://schemas.microsoft.com/office/drawing/2014/main" id="{79DDC400-BBE5-4484-B3A8-EE8588FF1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1905000"/>
            <a:ext cx="325755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may contain: 10 people, people smiling, people standing">
            <a:extLst>
              <a:ext uri="{FF2B5EF4-FFF2-40B4-BE49-F238E27FC236}">
                <a16:creationId xmlns:a16="http://schemas.microsoft.com/office/drawing/2014/main" id="{BE683EF7-DAB1-44FB-9BC0-0211D0F395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022257"/>
            <a:ext cx="325755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164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nature, outdoor, mountain, surrounded&#10;&#10;Description automatically generated">
            <a:extLst>
              <a:ext uri="{FF2B5EF4-FFF2-40B4-BE49-F238E27FC236}">
                <a16:creationId xmlns:a16="http://schemas.microsoft.com/office/drawing/2014/main" id="{C2350130-4C5C-4191-9E20-4DD59267D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8703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Events</a:t>
            </a:r>
          </a:p>
        </p:txBody>
      </p:sp>
      <p:pic>
        <p:nvPicPr>
          <p:cNvPr id="7170" name="Picture 2" descr="Image may contain: tree, house, plant, sky, outdoor and nature">
            <a:extLst>
              <a:ext uri="{FF2B5EF4-FFF2-40B4-BE49-F238E27FC236}">
                <a16:creationId xmlns:a16="http://schemas.microsoft.com/office/drawing/2014/main" id="{4ACCBD29-3FC8-4F08-9A5B-4286F970E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2022257"/>
            <a:ext cx="325755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may contain: tree, sky and outdoor">
            <a:extLst>
              <a:ext uri="{FF2B5EF4-FFF2-40B4-BE49-F238E27FC236}">
                <a16:creationId xmlns:a16="http://schemas.microsoft.com/office/drawing/2014/main" id="{DE25A9A3-D097-4618-90C0-B4BC37029C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219" t="32387" r="14924" b="28590"/>
          <a:stretch/>
        </p:blipFill>
        <p:spPr bwMode="auto">
          <a:xfrm>
            <a:off x="4709160" y="2022257"/>
            <a:ext cx="36576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284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C9F63A-5E29-4103-8E3A-D402BF2D7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8B62E198-FB7D-4B4B-B259-C9EA645FF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39DA89A7-B168-4B9B-8725-7F6C9CD9B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vert="horz" lIns="91440" tIns="45720" rIns="91440" bIns="45720" rtlCol="0" anchor="b">
            <a:normAutofit/>
          </a:bodyPr>
          <a:lstStyle/>
          <a:p>
            <a:r>
              <a:rPr lang="en-US" dirty="0"/>
              <a:t>Motion Picture License</a:t>
            </a:r>
          </a:p>
        </p:txBody>
      </p:sp>
      <p:graphicFrame>
        <p:nvGraphicFramePr>
          <p:cNvPr id="5" name="TextBox 2">
            <a:extLst>
              <a:ext uri="{FF2B5EF4-FFF2-40B4-BE49-F238E27FC236}">
                <a16:creationId xmlns:a16="http://schemas.microsoft.com/office/drawing/2014/main" id="{50B0A819-3C90-46D7-9D57-64E4DE768DB6}"/>
              </a:ext>
            </a:extLst>
          </p:cNvPr>
          <p:cNvGraphicFramePr/>
          <p:nvPr>
            <p:extLst>
              <p:ext uri="{D42A27DB-BD31-4B8C-83A1-F6EECF244321}">
                <p14:modId xmlns:p14="http://schemas.microsoft.com/office/powerpoint/2010/main" val="2417293178"/>
              </p:ext>
            </p:extLst>
          </p:nvPr>
        </p:nvGraphicFramePr>
        <p:xfrm>
          <a:off x="0" y="1514284"/>
          <a:ext cx="9037439" cy="4669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1980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Pop Can Money for Events</a:t>
            </a:r>
          </a:p>
        </p:txBody>
      </p:sp>
      <p:graphicFrame>
        <p:nvGraphicFramePr>
          <p:cNvPr id="5" name="Content Placeholder 2">
            <a:extLst>
              <a:ext uri="{FF2B5EF4-FFF2-40B4-BE49-F238E27FC236}">
                <a16:creationId xmlns:a16="http://schemas.microsoft.com/office/drawing/2014/main" id="{43FC626D-CD19-4C61-B14D-7102F4D556BA}"/>
              </a:ext>
            </a:extLst>
          </p:cNvPr>
          <p:cNvGraphicFramePr>
            <a:graphicFrameLocks noGrp="1"/>
          </p:cNvGraphicFramePr>
          <p:nvPr>
            <p:ph idx="4294967295"/>
            <p:extLst>
              <p:ext uri="{D42A27DB-BD31-4B8C-83A1-F6EECF244321}">
                <p14:modId xmlns:p14="http://schemas.microsoft.com/office/powerpoint/2010/main" val="2516826356"/>
              </p:ext>
            </p:extLst>
          </p:nvPr>
        </p:nvGraphicFramePr>
        <p:xfrm>
          <a:off x="304800" y="1981200"/>
          <a:ext cx="8534400" cy="3709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3872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1A2DFE5-EF38-4E9F-B3CD-1386050B4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32909" y="634946"/>
            <a:ext cx="2529396" cy="5055904"/>
          </a:xfrm>
        </p:spPr>
        <p:txBody>
          <a:bodyPr anchor="ctr">
            <a:normAutofit/>
          </a:bodyPr>
          <a:lstStyle/>
          <a:p>
            <a:r>
              <a:rPr lang="en-US" sz="4400"/>
              <a:t>Procedure for Returning Cans</a:t>
            </a:r>
          </a:p>
        </p:txBody>
      </p:sp>
      <p:cxnSp>
        <p:nvCxnSpPr>
          <p:cNvPr id="12" name="Straight Connector 11">
            <a:extLst>
              <a:ext uri="{FF2B5EF4-FFF2-40B4-BE49-F238E27FC236}">
                <a16:creationId xmlns:a16="http://schemas.microsoft.com/office/drawing/2014/main" id="{4F543D92-E6B8-4627-9365-AC3067B803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92733"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A7B07AE-457A-42BF-A19C-34559DB55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A1FF35D9-5272-4E31-8324-21E089F2F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AA354A10-0F83-4EE7-B574-99444871E296}"/>
              </a:ext>
            </a:extLst>
          </p:cNvPr>
          <p:cNvGraphicFramePr>
            <a:graphicFrameLocks noGrp="1"/>
          </p:cNvGraphicFramePr>
          <p:nvPr>
            <p:ph idx="1"/>
            <p:extLst>
              <p:ext uri="{D42A27DB-BD31-4B8C-83A1-F6EECF244321}">
                <p14:modId xmlns:p14="http://schemas.microsoft.com/office/powerpoint/2010/main" val="806904347"/>
              </p:ext>
            </p:extLst>
          </p:nvPr>
        </p:nvGraphicFramePr>
        <p:xfrm>
          <a:off x="475059" y="639763"/>
          <a:ext cx="5182791"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3282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685800"/>
            <a:ext cx="7543800" cy="1450757"/>
          </a:xfrm>
        </p:spPr>
        <p:txBody>
          <a:bodyPr vert="horz" lIns="91440" tIns="45720" rIns="91440" bIns="45720" rtlCol="0" anchor="ctr">
            <a:normAutofit/>
          </a:bodyPr>
          <a:lstStyle/>
          <a:p>
            <a:r>
              <a:rPr lang="en-US" sz="6600" dirty="0">
                <a:solidFill>
                  <a:srgbClr val="FFFFFF"/>
                </a:solidFill>
              </a:rPr>
              <a:t>Requesting Donations</a:t>
            </a:r>
          </a:p>
        </p:txBody>
      </p:sp>
      <p:graphicFrame>
        <p:nvGraphicFramePr>
          <p:cNvPr id="5" name="Content Placeholder 2">
            <a:extLst>
              <a:ext uri="{FF2B5EF4-FFF2-40B4-BE49-F238E27FC236}">
                <a16:creationId xmlns:a16="http://schemas.microsoft.com/office/drawing/2014/main" id="{65B8B766-61AC-4BBA-A6A9-7078CDD48A78}"/>
              </a:ext>
            </a:extLst>
          </p:cNvPr>
          <p:cNvGraphicFramePr>
            <a:graphicFrameLocks noGrp="1"/>
          </p:cNvGraphicFramePr>
          <p:nvPr>
            <p:ph idx="4294967295"/>
            <p:extLst>
              <p:ext uri="{D42A27DB-BD31-4B8C-83A1-F6EECF244321}">
                <p14:modId xmlns:p14="http://schemas.microsoft.com/office/powerpoint/2010/main" val="996864986"/>
              </p:ext>
            </p:extLst>
          </p:nvPr>
        </p:nvGraphicFramePr>
        <p:xfrm>
          <a:off x="381000" y="1208088"/>
          <a:ext cx="8458200"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4431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descr="http://images.campgroundsigns.com/img/lg/K/campground-full-sign-k-063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00400" y="3886200"/>
            <a:ext cx="2831592" cy="191840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Campground Full Signs</a:t>
            </a:r>
          </a:p>
        </p:txBody>
      </p:sp>
      <p:sp>
        <p:nvSpPr>
          <p:cNvPr id="3" name="Content Placeholder 2"/>
          <p:cNvSpPr>
            <a:spLocks noGrp="1"/>
          </p:cNvSpPr>
          <p:nvPr>
            <p:ph idx="1"/>
          </p:nvPr>
        </p:nvSpPr>
        <p:spPr>
          <a:xfrm>
            <a:off x="822961" y="2121408"/>
            <a:ext cx="7543800" cy="4050792"/>
          </a:xfrm>
        </p:spPr>
        <p:txBody>
          <a:bodyPr>
            <a:normAutofit/>
          </a:bodyPr>
          <a:lstStyle/>
          <a:p>
            <a:pPr marL="0" indent="0">
              <a:buNone/>
            </a:pPr>
            <a:r>
              <a:rPr lang="en-US" sz="2800" dirty="0"/>
              <a:t>When the park is full and has no more available sites for rent (including oops sites) hang the campground full signs on the main park sign.</a:t>
            </a:r>
          </a:p>
          <a:p>
            <a:endParaRPr lang="en-US" sz="1600" dirty="0"/>
          </a:p>
        </p:txBody>
      </p:sp>
    </p:spTree>
    <p:extLst>
      <p:ext uri="{BB962C8B-B14F-4D97-AF65-F5344CB8AC3E}">
        <p14:creationId xmlns:p14="http://schemas.microsoft.com/office/powerpoint/2010/main" val="1505033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22960" y="286603"/>
            <a:ext cx="75438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Aft>
                <a:spcPts val="600"/>
              </a:spcAft>
            </a:pPr>
            <a:r>
              <a:rPr lang="en-US" dirty="0"/>
              <a:t>Flyers/Signs</a:t>
            </a:r>
            <a:endParaRPr lang="en-US"/>
          </a:p>
        </p:txBody>
      </p:sp>
      <p:graphicFrame>
        <p:nvGraphicFramePr>
          <p:cNvPr id="7" name="Content Placeholder 2">
            <a:extLst>
              <a:ext uri="{FF2B5EF4-FFF2-40B4-BE49-F238E27FC236}">
                <a16:creationId xmlns:a16="http://schemas.microsoft.com/office/drawing/2014/main" id="{49767151-AD2B-4528-8E0B-33C076F622BE}"/>
              </a:ext>
            </a:extLst>
          </p:cNvPr>
          <p:cNvGraphicFramePr>
            <a:graphicFrameLocks noGrp="1"/>
          </p:cNvGraphicFramePr>
          <p:nvPr>
            <p:ph idx="1"/>
            <p:extLst>
              <p:ext uri="{D42A27DB-BD31-4B8C-83A1-F6EECF244321}">
                <p14:modId xmlns:p14="http://schemas.microsoft.com/office/powerpoint/2010/main" val="3516307294"/>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3313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29200" y="152400"/>
            <a:ext cx="8123907" cy="160934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Flyers/Signs</a:t>
            </a:r>
          </a:p>
        </p:txBody>
      </p:sp>
      <p:pic>
        <p:nvPicPr>
          <p:cNvPr id="9" name="Picture 8" descr="A sign on the side of a building&#10;&#10;Description automatically generated">
            <a:extLst>
              <a:ext uri="{FF2B5EF4-FFF2-40B4-BE49-F238E27FC236}">
                <a16:creationId xmlns:a16="http://schemas.microsoft.com/office/drawing/2014/main" id="{ED3665D3-E95B-48BE-A794-944E06C09E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778" t="12963" r="24444" b="12963"/>
          <a:stretch/>
        </p:blipFill>
        <p:spPr>
          <a:xfrm rot="5400000">
            <a:off x="4610100" y="2100072"/>
            <a:ext cx="3276600" cy="3810000"/>
          </a:xfrm>
          <a:prstGeom prst="rect">
            <a:avLst/>
          </a:prstGeom>
        </p:spPr>
      </p:pic>
      <p:pic>
        <p:nvPicPr>
          <p:cNvPr id="3" name="Picture 2">
            <a:extLst>
              <a:ext uri="{FF2B5EF4-FFF2-40B4-BE49-F238E27FC236}">
                <a16:creationId xmlns:a16="http://schemas.microsoft.com/office/drawing/2014/main" id="{EB470660-B3C5-4698-A136-2E60969C738D}"/>
              </a:ext>
            </a:extLst>
          </p:cNvPr>
          <p:cNvPicPr>
            <a:picLocks noChangeAspect="1"/>
          </p:cNvPicPr>
          <p:nvPr/>
        </p:nvPicPr>
        <p:blipFill>
          <a:blip r:embed="rId3"/>
          <a:stretch>
            <a:fillRect/>
          </a:stretch>
        </p:blipFill>
        <p:spPr>
          <a:xfrm>
            <a:off x="1011115" y="2059388"/>
            <a:ext cx="3022359" cy="3891367"/>
          </a:xfrm>
          <a:prstGeom prst="rect">
            <a:avLst/>
          </a:prstGeom>
        </p:spPr>
      </p:pic>
    </p:spTree>
    <p:extLst>
      <p:ext uri="{BB962C8B-B14F-4D97-AF65-F5344CB8AC3E}">
        <p14:creationId xmlns:p14="http://schemas.microsoft.com/office/powerpoint/2010/main" val="2744831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86400" y="2133600"/>
            <a:ext cx="2648619" cy="3543303"/>
          </a:xfrm>
          <a:prstGeom prst="rect">
            <a:avLst/>
          </a:prstGeom>
        </p:spPr>
      </p:pic>
      <p:sp>
        <p:nvSpPr>
          <p:cNvPr id="2" name="Title 1"/>
          <p:cNvSpPr>
            <a:spLocks noGrp="1"/>
          </p:cNvSpPr>
          <p:nvPr>
            <p:ph type="title"/>
          </p:nvPr>
        </p:nvSpPr>
        <p:spPr>
          <a:xfrm>
            <a:off x="829200" y="152400"/>
            <a:ext cx="8123907" cy="1609344"/>
          </a:xfrm>
        </p:spPr>
        <p:txBody>
          <a:bodyPr>
            <a:normAutofit/>
          </a:bodyPr>
          <a:lstStyle/>
          <a:p>
            <a:r>
              <a:rPr lang="en-US" sz="4800" dirty="0"/>
              <a:t>Campground Licenses</a:t>
            </a:r>
          </a:p>
        </p:txBody>
      </p:sp>
      <p:sp>
        <p:nvSpPr>
          <p:cNvPr id="3" name="Content Placeholder 2"/>
          <p:cNvSpPr>
            <a:spLocks noGrp="1"/>
          </p:cNvSpPr>
          <p:nvPr>
            <p:ph idx="1"/>
          </p:nvPr>
        </p:nvSpPr>
        <p:spPr>
          <a:xfrm>
            <a:off x="829200" y="2770640"/>
            <a:ext cx="3766148" cy="4092579"/>
          </a:xfrm>
        </p:spPr>
        <p:txBody>
          <a:bodyPr>
            <a:normAutofit/>
          </a:bodyPr>
          <a:lstStyle/>
          <a:p>
            <a:pPr marL="0" indent="0" algn="ctr">
              <a:buNone/>
            </a:pPr>
            <a:r>
              <a:rPr lang="en-US" sz="3200" dirty="0"/>
              <a:t>Campground Licenses must be displayed in the Park Office</a:t>
            </a:r>
          </a:p>
        </p:txBody>
      </p:sp>
    </p:spTree>
    <p:extLst>
      <p:ext uri="{BB962C8B-B14F-4D97-AF65-F5344CB8AC3E}">
        <p14:creationId xmlns:p14="http://schemas.microsoft.com/office/powerpoint/2010/main" val="397212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clipartfest.com/f230bdbf332c755efbe0e58fd2ada047_hospital-clipart-patient-in-hospital-clipart-transparent_830-623.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813052" y="2311351"/>
            <a:ext cx="4537663" cy="34032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Hospital Driving Directions</a:t>
            </a:r>
          </a:p>
        </p:txBody>
      </p:sp>
      <p:sp>
        <p:nvSpPr>
          <p:cNvPr id="3" name="Content Placeholder 2"/>
          <p:cNvSpPr>
            <a:spLocks noGrp="1"/>
          </p:cNvSpPr>
          <p:nvPr>
            <p:ph idx="1"/>
          </p:nvPr>
        </p:nvSpPr>
        <p:spPr>
          <a:xfrm>
            <a:off x="802386" y="2121408"/>
            <a:ext cx="2690622" cy="4050792"/>
          </a:xfrm>
        </p:spPr>
        <p:txBody>
          <a:bodyPr>
            <a:normAutofit/>
          </a:bodyPr>
          <a:lstStyle/>
          <a:p>
            <a:r>
              <a:rPr lang="en-US" dirty="0"/>
              <a:t>Every park has maps for hospital driving directions.  </a:t>
            </a:r>
          </a:p>
          <a:p>
            <a:r>
              <a:rPr lang="en-US" dirty="0"/>
              <a:t>Every now and then, a guest is injured in the park and wants to drive themselves to the nearest hospital. </a:t>
            </a:r>
          </a:p>
          <a:p>
            <a:r>
              <a:rPr lang="en-US" dirty="0"/>
              <a:t>Please have these maps readily accessible where all staff know the location.</a:t>
            </a:r>
          </a:p>
          <a:p>
            <a:endParaRPr lang="en-US" dirty="0"/>
          </a:p>
        </p:txBody>
      </p:sp>
    </p:spTree>
    <p:extLst>
      <p:ext uri="{BB962C8B-B14F-4D97-AF65-F5344CB8AC3E}">
        <p14:creationId xmlns:p14="http://schemas.microsoft.com/office/powerpoint/2010/main" val="3715441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5D9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9940438-0563-420E-9751-6210F971CCC4}"/>
              </a:ext>
            </a:extLst>
          </p:cNvPr>
          <p:cNvPicPr>
            <a:picLocks noChangeAspect="1"/>
          </p:cNvPicPr>
          <p:nvPr/>
        </p:nvPicPr>
        <p:blipFill>
          <a:blip r:embed="rId3"/>
          <a:stretch>
            <a:fillRect/>
          </a:stretch>
        </p:blipFill>
        <p:spPr>
          <a:xfrm>
            <a:off x="1417152" y="801793"/>
            <a:ext cx="6305503" cy="5249332"/>
          </a:xfrm>
          <a:prstGeom prst="rect">
            <a:avLst/>
          </a:prstGeom>
        </p:spPr>
      </p:pic>
    </p:spTree>
    <p:extLst>
      <p:ext uri="{BB962C8B-B14F-4D97-AF65-F5344CB8AC3E}">
        <p14:creationId xmlns:p14="http://schemas.microsoft.com/office/powerpoint/2010/main" val="19677717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55C3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0D542F5-170E-4B41-AE37-BCE43B9B3EB6}"/>
              </a:ext>
            </a:extLst>
          </p:cNvPr>
          <p:cNvPicPr>
            <a:picLocks noChangeAspect="1"/>
          </p:cNvPicPr>
          <p:nvPr/>
        </p:nvPicPr>
        <p:blipFill>
          <a:blip r:embed="rId3"/>
          <a:stretch>
            <a:fillRect/>
          </a:stretch>
        </p:blipFill>
        <p:spPr>
          <a:xfrm>
            <a:off x="1417152" y="801793"/>
            <a:ext cx="6305503" cy="5249332"/>
          </a:xfrm>
          <a:prstGeom prst="rect">
            <a:avLst/>
          </a:prstGeom>
        </p:spPr>
      </p:pic>
    </p:spTree>
    <p:extLst>
      <p:ext uri="{BB962C8B-B14F-4D97-AF65-F5344CB8AC3E}">
        <p14:creationId xmlns:p14="http://schemas.microsoft.com/office/powerpoint/2010/main" val="2010718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510" y="207248"/>
            <a:ext cx="2895600" cy="762000"/>
          </a:xfrm>
        </p:spPr>
        <p:txBody>
          <a:bodyPr>
            <a:normAutofit/>
          </a:bodyPr>
          <a:lstStyle/>
          <a:p>
            <a:pPr algn="ctr"/>
            <a:r>
              <a:rPr lang="en-US" sz="2400" dirty="0">
                <a:solidFill>
                  <a:schemeClr val="tx2"/>
                </a:solidFill>
              </a:rPr>
              <a:t>Merrill - Gorrel Campground</a:t>
            </a:r>
          </a:p>
        </p:txBody>
      </p:sp>
      <p:sp>
        <p:nvSpPr>
          <p:cNvPr id="2" name="Content Placeholder 1"/>
          <p:cNvSpPr>
            <a:spLocks noGrp="1"/>
          </p:cNvSpPr>
          <p:nvPr>
            <p:ph idx="1"/>
          </p:nvPr>
        </p:nvSpPr>
        <p:spPr>
          <a:xfrm>
            <a:off x="304800" y="1177271"/>
            <a:ext cx="2639310" cy="5958840"/>
          </a:xfrm>
        </p:spPr>
        <p:txBody>
          <a:bodyPr>
            <a:normAutofit/>
          </a:bodyPr>
          <a:lstStyle/>
          <a:p>
            <a:pPr marL="0" indent="0" algn="ctr">
              <a:lnSpc>
                <a:spcPct val="100000"/>
              </a:lnSpc>
              <a:spcBef>
                <a:spcPts val="0"/>
              </a:spcBef>
              <a:buNone/>
            </a:pPr>
            <a:r>
              <a:rPr lang="en-US" sz="1600" b="1" dirty="0">
                <a:latin typeface="+mn-lt"/>
              </a:rPr>
              <a:t>Located in Sears, MI</a:t>
            </a:r>
          </a:p>
          <a:p>
            <a:pPr marL="0" indent="0" algn="ctr">
              <a:lnSpc>
                <a:spcPct val="100000"/>
              </a:lnSpc>
              <a:spcBef>
                <a:spcPts val="0"/>
              </a:spcBef>
              <a:buNone/>
            </a:pPr>
            <a:r>
              <a:rPr lang="en-US" sz="1600" b="1" dirty="0">
                <a:latin typeface="+mn-lt"/>
              </a:rPr>
              <a:t>Pets Welcome</a:t>
            </a:r>
          </a:p>
          <a:p>
            <a:pPr marL="285750" indent="-285750">
              <a:lnSpc>
                <a:spcPct val="100000"/>
              </a:lnSpc>
              <a:spcBef>
                <a:spcPts val="0"/>
              </a:spcBef>
              <a:buFont typeface="Arial" panose="020B0604020202020204" pitchFamily="34" charset="0"/>
              <a:buChar char="•"/>
            </a:pPr>
            <a:endParaRPr lang="en-US" sz="1600" dirty="0">
              <a:latin typeface="+mn-lt"/>
            </a:endParaRPr>
          </a:p>
          <a:p>
            <a:pPr marL="285750" indent="-285750">
              <a:lnSpc>
                <a:spcPct val="100000"/>
              </a:lnSpc>
              <a:spcBef>
                <a:spcPts val="0"/>
              </a:spcBef>
              <a:buFont typeface="Arial" panose="020B0604020202020204" pitchFamily="34" charset="0"/>
              <a:buChar char="•"/>
            </a:pPr>
            <a:r>
              <a:rPr lang="en-US" sz="1600" dirty="0">
                <a:latin typeface="+mn-lt"/>
              </a:rPr>
              <a:t>90 Acres</a:t>
            </a:r>
          </a:p>
          <a:p>
            <a:pPr marL="285750" indent="-285750">
              <a:lnSpc>
                <a:spcPct val="100000"/>
              </a:lnSpc>
              <a:spcBef>
                <a:spcPts val="0"/>
              </a:spcBef>
              <a:buFont typeface="Arial" panose="020B0604020202020204" pitchFamily="34" charset="0"/>
              <a:buChar char="•"/>
            </a:pPr>
            <a:r>
              <a:rPr lang="en-US" sz="1600" dirty="0">
                <a:latin typeface="+mn-lt"/>
              </a:rPr>
              <a:t>146 Camp Sites + 4 Cabins</a:t>
            </a:r>
          </a:p>
          <a:p>
            <a:pPr marL="285750" indent="-285750">
              <a:lnSpc>
                <a:spcPct val="100000"/>
              </a:lnSpc>
              <a:spcBef>
                <a:spcPts val="0"/>
              </a:spcBef>
              <a:buFont typeface="Arial" panose="020B0604020202020204" pitchFamily="34" charset="0"/>
              <a:buChar char="•"/>
            </a:pPr>
            <a:r>
              <a:rPr lang="en-US" sz="1600" dirty="0">
                <a:latin typeface="+mn-lt"/>
              </a:rPr>
              <a:t>Unlimited Seasonal Sites</a:t>
            </a:r>
          </a:p>
          <a:p>
            <a:pPr marL="285750" indent="-285750">
              <a:lnSpc>
                <a:spcPct val="100000"/>
              </a:lnSpc>
              <a:spcBef>
                <a:spcPts val="0"/>
              </a:spcBef>
              <a:buFont typeface="Arial" panose="020B0604020202020204" pitchFamily="34" charset="0"/>
              <a:buChar char="•"/>
            </a:pPr>
            <a:r>
              <a:rPr lang="en-US" sz="1600" dirty="0">
                <a:latin typeface="+mn-lt"/>
              </a:rPr>
              <a:t>Rustic Sites Available</a:t>
            </a:r>
          </a:p>
          <a:p>
            <a:pPr marL="285750" indent="-285750">
              <a:lnSpc>
                <a:spcPct val="100000"/>
              </a:lnSpc>
              <a:spcBef>
                <a:spcPts val="0"/>
              </a:spcBef>
              <a:buFont typeface="Arial" panose="020B0604020202020204" pitchFamily="34" charset="0"/>
              <a:buChar char="•"/>
            </a:pPr>
            <a:r>
              <a:rPr lang="en-US" sz="1600" dirty="0">
                <a:latin typeface="+mn-lt"/>
              </a:rPr>
              <a:t>Open Early May – Late September</a:t>
            </a:r>
          </a:p>
          <a:p>
            <a:pPr marL="285750" indent="-285750">
              <a:lnSpc>
                <a:spcPct val="100000"/>
              </a:lnSpc>
              <a:spcBef>
                <a:spcPts val="0"/>
              </a:spcBef>
              <a:buFont typeface="Arial" panose="020B0604020202020204" pitchFamily="34" charset="0"/>
              <a:buChar char="•"/>
            </a:pPr>
            <a:endParaRPr lang="en-US" sz="1600" dirty="0">
              <a:latin typeface="+mn-lt"/>
            </a:endParaRPr>
          </a:p>
          <a:p>
            <a:pPr marL="285750" indent="-285750">
              <a:lnSpc>
                <a:spcPct val="100000"/>
              </a:lnSpc>
              <a:spcBef>
                <a:spcPts val="0"/>
              </a:spcBef>
              <a:buFont typeface="Arial" panose="020B0604020202020204" pitchFamily="34" charset="0"/>
              <a:buChar char="•"/>
            </a:pPr>
            <a:endParaRPr lang="en-US" sz="1600" dirty="0">
              <a:latin typeface="+mn-lt"/>
            </a:endParaRPr>
          </a:p>
          <a:p>
            <a:pPr marL="285750" indent="-285750">
              <a:lnSpc>
                <a:spcPct val="100000"/>
              </a:lnSpc>
              <a:spcBef>
                <a:spcPts val="0"/>
              </a:spcBef>
              <a:buFont typeface="Arial" panose="020B0604020202020204" pitchFamily="34" charset="0"/>
              <a:buChar char="•"/>
            </a:pPr>
            <a:endParaRPr lang="en-US" sz="1600" dirty="0">
              <a:latin typeface="+mn-lt"/>
            </a:endParaRPr>
          </a:p>
          <a:p>
            <a:pPr marL="0" indent="0">
              <a:lnSpc>
                <a:spcPct val="100000"/>
              </a:lnSpc>
              <a:spcBef>
                <a:spcPts val="0"/>
              </a:spcBef>
              <a:buNone/>
            </a:pPr>
            <a:r>
              <a:rPr lang="en-US" sz="1600" u="sng" dirty="0">
                <a:latin typeface="+mn-lt"/>
              </a:rPr>
              <a:t>Amenities</a:t>
            </a:r>
          </a:p>
          <a:p>
            <a:pPr marL="285750" indent="-285750">
              <a:lnSpc>
                <a:spcPct val="100000"/>
              </a:lnSpc>
              <a:spcBef>
                <a:spcPts val="0"/>
              </a:spcBef>
              <a:buFont typeface="Arial" panose="020B0604020202020204" pitchFamily="34" charset="0"/>
              <a:buChar char="•"/>
            </a:pPr>
            <a:r>
              <a:rPr lang="en-US" sz="1600" dirty="0">
                <a:latin typeface="+mn-lt"/>
              </a:rPr>
              <a:t>Two Lakes</a:t>
            </a:r>
          </a:p>
          <a:p>
            <a:pPr marL="285750" indent="-285750">
              <a:lnSpc>
                <a:spcPct val="100000"/>
              </a:lnSpc>
              <a:spcBef>
                <a:spcPts val="0"/>
              </a:spcBef>
              <a:buFont typeface="Arial" panose="020B0604020202020204" pitchFamily="34" charset="0"/>
              <a:buChar char="•"/>
            </a:pPr>
            <a:r>
              <a:rPr lang="en-US" sz="1600" dirty="0">
                <a:latin typeface="+mn-lt"/>
              </a:rPr>
              <a:t>Camping (Unlimited Seasonal Sites on Gorrel)</a:t>
            </a:r>
          </a:p>
          <a:p>
            <a:pPr marL="285750" indent="-285750">
              <a:lnSpc>
                <a:spcPct val="100000"/>
              </a:lnSpc>
              <a:spcBef>
                <a:spcPts val="0"/>
              </a:spcBef>
              <a:buFont typeface="Arial" panose="020B0604020202020204" pitchFamily="34" charset="0"/>
              <a:buChar char="•"/>
            </a:pPr>
            <a:r>
              <a:rPr lang="en-US" sz="1600" dirty="0">
                <a:latin typeface="+mn-lt"/>
              </a:rPr>
              <a:t>Fishing (Fishing Pier)</a:t>
            </a:r>
          </a:p>
          <a:p>
            <a:pPr marL="285750" indent="-285750">
              <a:lnSpc>
                <a:spcPct val="100000"/>
              </a:lnSpc>
              <a:spcBef>
                <a:spcPts val="0"/>
              </a:spcBef>
              <a:buFont typeface="Arial" panose="020B0604020202020204" pitchFamily="34" charset="0"/>
              <a:buChar char="•"/>
            </a:pPr>
            <a:r>
              <a:rPr lang="en-US" sz="1600" dirty="0">
                <a:latin typeface="+mn-lt"/>
              </a:rPr>
              <a:t>Small Boat Launch </a:t>
            </a:r>
          </a:p>
          <a:p>
            <a:pPr marL="285750" indent="-285750">
              <a:lnSpc>
                <a:spcPct val="100000"/>
              </a:lnSpc>
              <a:spcBef>
                <a:spcPts val="0"/>
              </a:spcBef>
              <a:buFont typeface="Arial" panose="020B0604020202020204" pitchFamily="34" charset="0"/>
              <a:buChar char="•"/>
            </a:pPr>
            <a:r>
              <a:rPr lang="en-US" sz="1600" dirty="0">
                <a:latin typeface="+mn-lt"/>
              </a:rPr>
              <a:t>Children’s Activities</a:t>
            </a:r>
          </a:p>
          <a:p>
            <a:pPr marL="285750" indent="-285750">
              <a:lnSpc>
                <a:spcPct val="100000"/>
              </a:lnSpc>
              <a:spcBef>
                <a:spcPts val="0"/>
              </a:spcBef>
              <a:buFont typeface="Arial" panose="020B0604020202020204" pitchFamily="34" charset="0"/>
              <a:buChar char="•"/>
            </a:pPr>
            <a:r>
              <a:rPr lang="en-US" sz="1600" dirty="0">
                <a:latin typeface="+mn-lt"/>
              </a:rPr>
              <a:t>In the Woods, Quiet</a:t>
            </a:r>
          </a:p>
          <a:p>
            <a:pPr>
              <a:buFontTx/>
              <a:buChar char="-"/>
            </a:pPr>
            <a:endParaRPr lang="en-US" sz="1600" dirty="0">
              <a:latin typeface="+mn-lt"/>
            </a:endParaRPr>
          </a:p>
          <a:p>
            <a:pPr>
              <a:buFontTx/>
              <a:buChar char="-"/>
            </a:pPr>
            <a:endParaRPr lang="en-US" sz="1600" dirty="0">
              <a:latin typeface="+mn-lt"/>
            </a:endParaRPr>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705600" y="1177271"/>
            <a:ext cx="2023944" cy="26985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405950" y="588248"/>
            <a:ext cx="2894177" cy="21706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794957" y="4156691"/>
            <a:ext cx="3141450" cy="23560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me Out and Play - M-G - 2020">
            <a:hlinkClick r:id="" action="ppaction://media"/>
            <a:extLst>
              <a:ext uri="{FF2B5EF4-FFF2-40B4-BE49-F238E27FC236}">
                <a16:creationId xmlns:a16="http://schemas.microsoft.com/office/drawing/2014/main" id="{3E1604B8-6FBA-478C-A3BE-F410F8292A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52472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Goals	</a:t>
            </a:r>
          </a:p>
        </p:txBody>
      </p:sp>
      <p:sp>
        <p:nvSpPr>
          <p:cNvPr id="3" name="Content Placeholder 2"/>
          <p:cNvSpPr>
            <a:spLocks noGrp="1"/>
          </p:cNvSpPr>
          <p:nvPr>
            <p:ph idx="1"/>
          </p:nvPr>
        </p:nvSpPr>
        <p:spPr>
          <a:xfrm>
            <a:off x="914400" y="1845734"/>
            <a:ext cx="7452360" cy="4707466"/>
          </a:xfrm>
        </p:spPr>
        <p:txBody>
          <a:bodyPr>
            <a:normAutofit fontScale="92500" lnSpcReduction="20000"/>
          </a:bodyPr>
          <a:lstStyle/>
          <a:p>
            <a:r>
              <a:rPr lang="en-US" dirty="0"/>
              <a:t>Cover the following items:</a:t>
            </a:r>
          </a:p>
          <a:p>
            <a:pPr marL="726948" lvl="1" indent="-342900"/>
            <a:r>
              <a:rPr lang="en-US" dirty="0"/>
              <a:t>Overview of the Park System</a:t>
            </a:r>
          </a:p>
          <a:p>
            <a:pPr marL="909828" lvl="2" indent="-342900"/>
            <a:r>
              <a:rPr lang="en-US" dirty="0"/>
              <a:t>General Information</a:t>
            </a:r>
          </a:p>
          <a:p>
            <a:pPr marL="909828" lvl="2" indent="-342900"/>
            <a:r>
              <a:rPr lang="en-US" dirty="0"/>
              <a:t>Individual Parks</a:t>
            </a:r>
          </a:p>
          <a:p>
            <a:pPr marL="909828" lvl="2" indent="-342900"/>
            <a:r>
              <a:rPr lang="en-US" dirty="0"/>
              <a:t>Rules &amp; Regulations</a:t>
            </a:r>
          </a:p>
          <a:p>
            <a:pPr marL="909828" lvl="2" indent="-342900"/>
            <a:r>
              <a:rPr lang="en-US" dirty="0"/>
              <a:t>Policies</a:t>
            </a:r>
          </a:p>
          <a:p>
            <a:pPr marL="726948" lvl="1" indent="-342900"/>
            <a:r>
              <a:rPr lang="en-US" dirty="0"/>
              <a:t>Park Procedures</a:t>
            </a:r>
          </a:p>
          <a:p>
            <a:pPr marL="909828" lvl="2" indent="-342900"/>
            <a:r>
              <a:rPr lang="en-US" dirty="0"/>
              <a:t>Manager Duties</a:t>
            </a:r>
          </a:p>
          <a:p>
            <a:pPr marL="909828" lvl="2" indent="-342900"/>
            <a:r>
              <a:rPr lang="en-US" dirty="0"/>
              <a:t>Office Operations</a:t>
            </a:r>
          </a:p>
          <a:p>
            <a:pPr marL="909828" lvl="2" indent="-342900"/>
            <a:r>
              <a:rPr lang="en-US" dirty="0"/>
              <a:t>Grounds</a:t>
            </a:r>
          </a:p>
          <a:p>
            <a:pPr marL="909828" lvl="2" indent="-342900"/>
            <a:r>
              <a:rPr lang="en-US" dirty="0"/>
              <a:t>Equipment </a:t>
            </a:r>
          </a:p>
          <a:p>
            <a:pPr marL="909828" lvl="2" indent="-342900"/>
            <a:r>
              <a:rPr lang="en-US" dirty="0"/>
              <a:t>Buildings</a:t>
            </a:r>
          </a:p>
          <a:p>
            <a:pPr marL="726948" lvl="1" indent="-342900"/>
            <a:r>
              <a:rPr lang="en-US" dirty="0"/>
              <a:t>Park Operations</a:t>
            </a:r>
          </a:p>
          <a:p>
            <a:pPr marL="726948" lvl="1" indent="-342900"/>
            <a:r>
              <a:rPr lang="en-US" dirty="0"/>
              <a:t>Emergency Action Plan</a:t>
            </a:r>
          </a:p>
          <a:p>
            <a:pPr marL="726948" lvl="1" indent="-342900"/>
            <a:r>
              <a:rPr lang="en-US" dirty="0"/>
              <a:t>Staff Expectations and Employee Policies</a:t>
            </a:r>
          </a:p>
          <a:p>
            <a:pPr marL="726948" lvl="1" indent="-342900"/>
            <a:r>
              <a:rPr lang="en-US" dirty="0"/>
              <a:t>Customer Service</a:t>
            </a:r>
          </a:p>
          <a:p>
            <a:pPr marL="726948" lvl="1" indent="-342900"/>
            <a:r>
              <a:rPr lang="en-US" dirty="0"/>
              <a:t>Safety Training</a:t>
            </a:r>
          </a:p>
          <a:p>
            <a:pPr marL="726948" lvl="1" indent="-342900"/>
            <a:r>
              <a:rPr lang="en-US" dirty="0"/>
              <a:t>Chemical Label Training</a:t>
            </a:r>
          </a:p>
          <a:p>
            <a:pPr marL="726948" lvl="1" indent="-342900"/>
            <a:endParaRPr lang="en-US" dirty="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66417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22960" y="286604"/>
            <a:ext cx="7543800" cy="1450757"/>
          </a:xfrm>
        </p:spPr>
        <p:txBody>
          <a:bodyPr>
            <a:normAutofit/>
          </a:bodyPr>
          <a:lstStyle/>
          <a:p>
            <a:r>
              <a:rPr lang="en-US" dirty="0"/>
              <a:t>Rules, Restrictions &amp; Information Specific to MGP</a:t>
            </a:r>
          </a:p>
        </p:txBody>
      </p:sp>
      <p:graphicFrame>
        <p:nvGraphicFramePr>
          <p:cNvPr id="6" name="Content Placeholder 2">
            <a:extLst>
              <a:ext uri="{FF2B5EF4-FFF2-40B4-BE49-F238E27FC236}">
                <a16:creationId xmlns:a16="http://schemas.microsoft.com/office/drawing/2014/main" id="{38C60D53-841B-462C-B276-82AA0A50AB58}"/>
              </a:ext>
            </a:extLst>
          </p:cNvPr>
          <p:cNvGraphicFramePr>
            <a:graphicFrameLocks noGrp="1"/>
          </p:cNvGraphicFramePr>
          <p:nvPr>
            <p:ph idx="1"/>
            <p:extLst>
              <p:ext uri="{D42A27DB-BD31-4B8C-83A1-F6EECF244321}">
                <p14:modId xmlns:p14="http://schemas.microsoft.com/office/powerpoint/2010/main" val="3442725289"/>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8056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ridge over a body of water&#10;&#10;Description automatically generated">
            <a:extLst>
              <a:ext uri="{FF2B5EF4-FFF2-40B4-BE49-F238E27FC236}">
                <a16:creationId xmlns:a16="http://schemas.microsoft.com/office/drawing/2014/main" id="{B9CD2519-CA8C-4305-8702-361D305300FB}"/>
              </a:ext>
            </a:extLst>
          </p:cNvPr>
          <p:cNvPicPr>
            <a:picLocks noChangeAspect="1"/>
          </p:cNvPicPr>
          <p:nvPr/>
        </p:nvPicPr>
        <p:blipFill rotWithShape="1">
          <a:blip r:embed="rId3">
            <a:extLst>
              <a:ext uri="{28A0092B-C50C-407E-A947-70E740481C1C}">
                <a14:useLocalDpi xmlns:a14="http://schemas.microsoft.com/office/drawing/2010/main" val="0"/>
              </a:ext>
            </a:extLst>
          </a:blip>
          <a:srcRect t="24444" b="39389"/>
          <a:stretch/>
        </p:blipFill>
        <p:spPr>
          <a:xfrm>
            <a:off x="0" y="2188854"/>
            <a:ext cx="9144000" cy="2480291"/>
          </a:xfrm>
          <a:prstGeom prst="rect">
            <a:avLst/>
          </a:prstGeom>
        </p:spPr>
      </p:pic>
    </p:spTree>
    <p:extLst>
      <p:ext uri="{BB962C8B-B14F-4D97-AF65-F5344CB8AC3E}">
        <p14:creationId xmlns:p14="http://schemas.microsoft.com/office/powerpoint/2010/main" val="42755137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rge body of water&#10;&#10;Description automatically generated">
            <a:extLst>
              <a:ext uri="{FF2B5EF4-FFF2-40B4-BE49-F238E27FC236}">
                <a16:creationId xmlns:a16="http://schemas.microsoft.com/office/drawing/2014/main" id="{004C558B-9ECF-4C0D-AA55-CDA6B4DB291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852776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outdoor, grass, sky, field&#10;&#10;Description automatically generated">
            <a:extLst>
              <a:ext uri="{FF2B5EF4-FFF2-40B4-BE49-F238E27FC236}">
                <a16:creationId xmlns:a16="http://schemas.microsoft.com/office/drawing/2014/main" id="{B6EDCF71-9B9C-40A2-873D-149F04DDCDAC}"/>
              </a:ext>
            </a:extLst>
          </p:cNvPr>
          <p:cNvPicPr>
            <a:picLocks noChangeAspect="1"/>
          </p:cNvPicPr>
          <p:nvPr/>
        </p:nvPicPr>
        <p:blipFill rotWithShape="1">
          <a:blip r:embed="rId3">
            <a:extLst>
              <a:ext uri="{28A0092B-C50C-407E-A947-70E740481C1C}">
                <a14:useLocalDpi xmlns:a14="http://schemas.microsoft.com/office/drawing/2010/main" val="0"/>
              </a:ext>
            </a:extLst>
          </a:blip>
          <a:srcRect l="12368" r="7232" b="-1"/>
          <a:stretch/>
        </p:blipFill>
        <p:spPr>
          <a:xfrm>
            <a:off x="20" y="10"/>
            <a:ext cx="9143980" cy="6340632"/>
          </a:xfrm>
          <a:prstGeom prst="rect">
            <a:avLst/>
          </a:prstGeom>
        </p:spPr>
      </p:pic>
    </p:spTree>
    <p:extLst>
      <p:ext uri="{BB962C8B-B14F-4D97-AF65-F5344CB8AC3E}">
        <p14:creationId xmlns:p14="http://schemas.microsoft.com/office/powerpoint/2010/main" val="1605870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9">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1">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3">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5">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FB5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E460DA-9288-4575-9095-68664F5A8AB5}"/>
              </a:ext>
            </a:extLst>
          </p:cNvPr>
          <p:cNvPicPr>
            <a:picLocks noChangeAspect="1"/>
          </p:cNvPicPr>
          <p:nvPr/>
        </p:nvPicPr>
        <p:blipFill>
          <a:blip r:embed="rId3"/>
          <a:stretch>
            <a:fillRect/>
          </a:stretch>
        </p:blipFill>
        <p:spPr>
          <a:xfrm>
            <a:off x="2522664" y="801793"/>
            <a:ext cx="4094479" cy="5249332"/>
          </a:xfrm>
          <a:prstGeom prst="rect">
            <a:avLst/>
          </a:prstGeom>
        </p:spPr>
      </p:pic>
    </p:spTree>
    <p:extLst>
      <p:ext uri="{BB962C8B-B14F-4D97-AF65-F5344CB8AC3E}">
        <p14:creationId xmlns:p14="http://schemas.microsoft.com/office/powerpoint/2010/main" val="928702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3715" y="251460"/>
            <a:ext cx="2848356" cy="594360"/>
          </a:xfrm>
        </p:spPr>
        <p:txBody>
          <a:bodyPr>
            <a:normAutofit/>
          </a:bodyPr>
          <a:lstStyle/>
          <a:p>
            <a:pPr algn="ctr"/>
            <a:r>
              <a:rPr lang="en-US" dirty="0">
                <a:solidFill>
                  <a:schemeClr val="tx2"/>
                </a:solidFill>
              </a:rPr>
              <a:t>Paris Park</a:t>
            </a:r>
          </a:p>
        </p:txBody>
      </p:sp>
      <p:sp>
        <p:nvSpPr>
          <p:cNvPr id="2" name="Content Placeholder 1"/>
          <p:cNvSpPr>
            <a:spLocks noGrp="1"/>
          </p:cNvSpPr>
          <p:nvPr>
            <p:ph idx="1"/>
          </p:nvPr>
        </p:nvSpPr>
        <p:spPr>
          <a:xfrm>
            <a:off x="221950" y="1066800"/>
            <a:ext cx="2711885" cy="6263640"/>
          </a:xfrm>
        </p:spPr>
        <p:txBody>
          <a:bodyPr>
            <a:noAutofit/>
          </a:bodyPr>
          <a:lstStyle/>
          <a:p>
            <a:pPr marL="0" indent="0" algn="ctr">
              <a:lnSpc>
                <a:spcPct val="100000"/>
              </a:lnSpc>
              <a:spcBef>
                <a:spcPts val="0"/>
              </a:spcBef>
              <a:buNone/>
            </a:pPr>
            <a:r>
              <a:rPr lang="en-US" sz="1500" b="1" dirty="0">
                <a:latin typeface="+mn-lt"/>
              </a:rPr>
              <a:t>Located in Paris, MI</a:t>
            </a:r>
          </a:p>
          <a:p>
            <a:pPr marL="0" indent="0" algn="ctr">
              <a:lnSpc>
                <a:spcPct val="100000"/>
              </a:lnSpc>
              <a:spcBef>
                <a:spcPts val="0"/>
              </a:spcBef>
              <a:buNone/>
            </a:pPr>
            <a:r>
              <a:rPr lang="en-US" sz="1500" b="1" dirty="0">
                <a:latin typeface="+mn-lt"/>
              </a:rPr>
              <a:t>Pets Welcome</a:t>
            </a:r>
          </a:p>
          <a:p>
            <a:pPr marL="285750" indent="-285750">
              <a:lnSpc>
                <a:spcPct val="100000"/>
              </a:lnSpc>
              <a:spcBef>
                <a:spcPts val="0"/>
              </a:spcBef>
              <a:buFont typeface="Arial" panose="020B0604020202020204" pitchFamily="34" charset="0"/>
              <a:buChar char="•"/>
            </a:pPr>
            <a:endParaRPr lang="en-US" sz="1500" dirty="0">
              <a:latin typeface="+mn-lt"/>
            </a:endParaRPr>
          </a:p>
          <a:p>
            <a:pPr marL="285750" indent="-285750">
              <a:lnSpc>
                <a:spcPct val="100000"/>
              </a:lnSpc>
              <a:spcBef>
                <a:spcPts val="0"/>
              </a:spcBef>
              <a:buFont typeface="Arial" panose="020B0604020202020204" pitchFamily="34" charset="0"/>
              <a:buChar char="•"/>
            </a:pPr>
            <a:r>
              <a:rPr lang="en-US" sz="1500" dirty="0">
                <a:latin typeface="+mn-lt"/>
              </a:rPr>
              <a:t>40 Acres</a:t>
            </a:r>
          </a:p>
          <a:p>
            <a:pPr marL="285750" indent="-285750">
              <a:lnSpc>
                <a:spcPct val="100000"/>
              </a:lnSpc>
              <a:spcBef>
                <a:spcPts val="0"/>
              </a:spcBef>
              <a:buFont typeface="Arial" panose="020B0604020202020204" pitchFamily="34" charset="0"/>
              <a:buChar char="•"/>
            </a:pPr>
            <a:r>
              <a:rPr lang="en-US" sz="1500" dirty="0">
                <a:latin typeface="+mn-lt"/>
              </a:rPr>
              <a:t>68 Campsites + 3 cabins</a:t>
            </a:r>
          </a:p>
          <a:p>
            <a:pPr marL="285750" indent="-285750">
              <a:lnSpc>
                <a:spcPct val="100000"/>
              </a:lnSpc>
              <a:spcBef>
                <a:spcPts val="0"/>
              </a:spcBef>
              <a:buFont typeface="Arial" panose="020B0604020202020204" pitchFamily="34" charset="0"/>
              <a:buChar char="•"/>
            </a:pPr>
            <a:r>
              <a:rPr lang="en-US" sz="1500" dirty="0">
                <a:latin typeface="+mn-lt"/>
              </a:rPr>
              <a:t>Unlimited seasonal sites</a:t>
            </a:r>
          </a:p>
          <a:p>
            <a:pPr marL="285750" indent="-285750">
              <a:lnSpc>
                <a:spcPct val="100000"/>
              </a:lnSpc>
              <a:spcBef>
                <a:spcPts val="0"/>
              </a:spcBef>
              <a:buFont typeface="Arial" panose="020B0604020202020204" pitchFamily="34" charset="0"/>
              <a:buChar char="•"/>
            </a:pPr>
            <a:r>
              <a:rPr lang="en-US" sz="1500" dirty="0">
                <a:latin typeface="+mn-lt"/>
              </a:rPr>
              <a:t>Open early May – Late September</a:t>
            </a:r>
          </a:p>
          <a:p>
            <a:pPr marL="285750" indent="-285750">
              <a:lnSpc>
                <a:spcPct val="100000"/>
              </a:lnSpc>
              <a:spcBef>
                <a:spcPts val="0"/>
              </a:spcBef>
              <a:buFont typeface="Arial" panose="020B0604020202020204" pitchFamily="34" charset="0"/>
              <a:buChar char="•"/>
            </a:pPr>
            <a:endParaRPr lang="en-US" sz="1500" dirty="0">
              <a:latin typeface="+mn-lt"/>
            </a:endParaRPr>
          </a:p>
          <a:p>
            <a:pPr marL="0" indent="0">
              <a:lnSpc>
                <a:spcPct val="100000"/>
              </a:lnSpc>
              <a:spcBef>
                <a:spcPts val="0"/>
              </a:spcBef>
              <a:buNone/>
            </a:pPr>
            <a:r>
              <a:rPr lang="en-US" sz="1500" u="sng" dirty="0">
                <a:latin typeface="+mn-lt"/>
              </a:rPr>
              <a:t>Amenities</a:t>
            </a:r>
          </a:p>
          <a:p>
            <a:pPr marL="285750" indent="-285750">
              <a:lnSpc>
                <a:spcPct val="100000"/>
              </a:lnSpc>
              <a:spcBef>
                <a:spcPts val="0"/>
              </a:spcBef>
              <a:buFont typeface="Arial" panose="020B0604020202020204" pitchFamily="34" charset="0"/>
              <a:buChar char="•"/>
            </a:pPr>
            <a:r>
              <a:rPr lang="en-US" sz="1500" dirty="0">
                <a:latin typeface="+mn-lt"/>
              </a:rPr>
              <a:t>Camping </a:t>
            </a:r>
          </a:p>
          <a:p>
            <a:pPr marL="285750" indent="-285750">
              <a:lnSpc>
                <a:spcPct val="100000"/>
              </a:lnSpc>
              <a:spcBef>
                <a:spcPts val="0"/>
              </a:spcBef>
              <a:buFont typeface="Arial" panose="020B0604020202020204" pitchFamily="34" charset="0"/>
              <a:buChar char="•"/>
            </a:pPr>
            <a:r>
              <a:rPr lang="en-US" sz="1500" dirty="0">
                <a:latin typeface="+mn-lt"/>
              </a:rPr>
              <a:t>Full Hookup Sites</a:t>
            </a:r>
          </a:p>
          <a:p>
            <a:pPr marL="285750" indent="-285750">
              <a:lnSpc>
                <a:spcPct val="100000"/>
              </a:lnSpc>
              <a:spcBef>
                <a:spcPts val="0"/>
              </a:spcBef>
              <a:buFont typeface="Arial" panose="020B0604020202020204" pitchFamily="34" charset="0"/>
              <a:buChar char="•"/>
            </a:pPr>
            <a:r>
              <a:rPr lang="en-US" sz="1500" dirty="0">
                <a:latin typeface="+mn-lt"/>
              </a:rPr>
              <a:t>Canoe/Tube Launch</a:t>
            </a:r>
          </a:p>
          <a:p>
            <a:pPr marL="285750" indent="-285750">
              <a:lnSpc>
                <a:spcPct val="100000"/>
              </a:lnSpc>
              <a:spcBef>
                <a:spcPts val="0"/>
              </a:spcBef>
            </a:pPr>
            <a:r>
              <a:rPr lang="en-US" sz="1500" dirty="0"/>
              <a:t>River Adventures</a:t>
            </a:r>
          </a:p>
          <a:p>
            <a:pPr marL="285750" indent="-285750">
              <a:lnSpc>
                <a:spcPct val="100000"/>
              </a:lnSpc>
              <a:spcBef>
                <a:spcPts val="0"/>
              </a:spcBef>
              <a:buFont typeface="Arial" panose="020B0604020202020204" pitchFamily="34" charset="0"/>
              <a:buChar char="•"/>
            </a:pPr>
            <a:r>
              <a:rPr lang="en-US" sz="1500" dirty="0">
                <a:latin typeface="+mn-lt"/>
              </a:rPr>
              <a:t>Fish Hatchery</a:t>
            </a:r>
          </a:p>
          <a:p>
            <a:pPr marL="285750" indent="-285750">
              <a:lnSpc>
                <a:spcPct val="100000"/>
              </a:lnSpc>
              <a:spcBef>
                <a:spcPts val="0"/>
              </a:spcBef>
              <a:buFont typeface="Arial" panose="020B0604020202020204" pitchFamily="34" charset="0"/>
              <a:buChar char="•"/>
            </a:pPr>
            <a:r>
              <a:rPr lang="en-US" sz="1500" dirty="0">
                <a:latin typeface="+mn-lt"/>
              </a:rPr>
              <a:t>Feed Fish &amp; Birds</a:t>
            </a:r>
          </a:p>
          <a:p>
            <a:pPr marL="285750" indent="-285750">
              <a:lnSpc>
                <a:spcPct val="100000"/>
              </a:lnSpc>
              <a:spcBef>
                <a:spcPts val="0"/>
              </a:spcBef>
              <a:buFont typeface="Arial" panose="020B0604020202020204" pitchFamily="34" charset="0"/>
              <a:buChar char="•"/>
            </a:pPr>
            <a:r>
              <a:rPr lang="en-US" sz="1500" dirty="0">
                <a:latin typeface="+mn-lt"/>
              </a:rPr>
              <a:t>White Pine Trail</a:t>
            </a:r>
          </a:p>
          <a:p>
            <a:pPr marL="285750" indent="-285750">
              <a:lnSpc>
                <a:spcPct val="100000"/>
              </a:lnSpc>
              <a:spcBef>
                <a:spcPts val="0"/>
              </a:spcBef>
              <a:buFont typeface="Arial" panose="020B0604020202020204" pitchFamily="34" charset="0"/>
              <a:buChar char="•"/>
            </a:pPr>
            <a:r>
              <a:rPr lang="en-US" sz="1500" dirty="0">
                <a:latin typeface="+mn-lt"/>
              </a:rPr>
              <a:t>Indian Statue</a:t>
            </a:r>
          </a:p>
          <a:p>
            <a:pPr marL="285750" indent="-285750">
              <a:lnSpc>
                <a:spcPct val="100000"/>
              </a:lnSpc>
              <a:spcBef>
                <a:spcPts val="0"/>
              </a:spcBef>
              <a:buFont typeface="Arial" panose="020B0604020202020204" pitchFamily="34" charset="0"/>
              <a:buChar char="•"/>
            </a:pPr>
            <a:r>
              <a:rPr lang="en-US" sz="1500" dirty="0">
                <a:latin typeface="+mn-lt"/>
              </a:rPr>
              <a:t>Grafted Tree</a:t>
            </a:r>
          </a:p>
          <a:p>
            <a:pPr marL="285750" indent="-285750">
              <a:lnSpc>
                <a:spcPct val="100000"/>
              </a:lnSpc>
              <a:spcBef>
                <a:spcPts val="0"/>
              </a:spcBef>
              <a:buFont typeface="Arial" panose="020B0604020202020204" pitchFamily="34" charset="0"/>
              <a:buChar char="•"/>
            </a:pPr>
            <a:r>
              <a:rPr lang="en-US" sz="1500" dirty="0">
                <a:latin typeface="+mn-lt"/>
              </a:rPr>
              <a:t>Eiffel Tower</a:t>
            </a:r>
          </a:p>
          <a:p>
            <a:pPr marL="285750" indent="-285750">
              <a:lnSpc>
                <a:spcPct val="100000"/>
              </a:lnSpc>
              <a:spcBef>
                <a:spcPts val="0"/>
              </a:spcBef>
              <a:buFont typeface="Arial" panose="020B0604020202020204" pitchFamily="34" charset="0"/>
              <a:buChar char="•"/>
            </a:pPr>
            <a:r>
              <a:rPr lang="en-US" sz="1500" dirty="0">
                <a:latin typeface="+mn-lt"/>
              </a:rPr>
              <a:t>Smaller, Quiet Park</a:t>
            </a:r>
          </a:p>
          <a:p>
            <a:pPr>
              <a:buFontTx/>
              <a:buChar char="-"/>
            </a:pPr>
            <a:endParaRPr lang="en-US" sz="1500" dirty="0">
              <a:latin typeface="+mn-lt"/>
            </a:endParaRPr>
          </a:p>
        </p:txBody>
      </p:sp>
      <p:pic>
        <p:nvPicPr>
          <p:cNvPr id="5" name="Picture 4">
            <a:extLst>
              <a:ext uri="{FF2B5EF4-FFF2-40B4-BE49-F238E27FC236}">
                <a16:creationId xmlns:a16="http://schemas.microsoft.com/office/drawing/2014/main" id="{BF3087C1-6CF8-4820-B25D-9DD9E3098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429000"/>
            <a:ext cx="2362200" cy="3149600"/>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216A6ED4-A46A-41D7-B935-F54AB89268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457200"/>
            <a:ext cx="3649636" cy="2737227"/>
          </a:xfrm>
          <a:prstGeom prst="rect">
            <a:avLst/>
          </a:prstGeom>
          <a:ln>
            <a:noFill/>
          </a:ln>
          <a:effectLst>
            <a:outerShdw blurRad="190500" algn="tl" rotWithShape="0">
              <a:srgbClr val="000000">
                <a:alpha val="70000"/>
              </a:srgbClr>
            </a:outerShdw>
          </a:effectLst>
        </p:spPr>
      </p:pic>
      <p:pic>
        <p:nvPicPr>
          <p:cNvPr id="4" name="Come Out and Play - Paris - 2020">
            <a:hlinkClick r:id="" action="ppaction://media"/>
            <a:extLst>
              <a:ext uri="{FF2B5EF4-FFF2-40B4-BE49-F238E27FC236}">
                <a16:creationId xmlns:a16="http://schemas.microsoft.com/office/drawing/2014/main" id="{AF3A5974-5272-4A96-9750-58CE06A039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3800" y="3486150"/>
            <a:ext cx="609600" cy="609600"/>
          </a:xfrm>
          <a:prstGeom prst="rect">
            <a:avLst/>
          </a:prstGeom>
        </p:spPr>
      </p:pic>
    </p:spTree>
    <p:extLst>
      <p:ext uri="{BB962C8B-B14F-4D97-AF65-F5344CB8AC3E}">
        <p14:creationId xmlns:p14="http://schemas.microsoft.com/office/powerpoint/2010/main" val="730470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22960" y="286604"/>
            <a:ext cx="7543800" cy="1450757"/>
          </a:xfrm>
        </p:spPr>
        <p:txBody>
          <a:bodyPr>
            <a:normAutofit/>
          </a:bodyPr>
          <a:lstStyle/>
          <a:p>
            <a:r>
              <a:rPr lang="en-US" dirty="0"/>
              <a:t>Rules, Restrictions &amp; Information Specific to PP</a:t>
            </a:r>
          </a:p>
        </p:txBody>
      </p:sp>
      <p:graphicFrame>
        <p:nvGraphicFramePr>
          <p:cNvPr id="6" name="Content Placeholder 2">
            <a:extLst>
              <a:ext uri="{FF2B5EF4-FFF2-40B4-BE49-F238E27FC236}">
                <a16:creationId xmlns:a16="http://schemas.microsoft.com/office/drawing/2014/main" id="{C0FE0186-DF8C-4005-AD2F-62B751A05B11}"/>
              </a:ext>
            </a:extLst>
          </p:cNvPr>
          <p:cNvGraphicFramePr>
            <a:graphicFrameLocks noGrp="1"/>
          </p:cNvGraphicFramePr>
          <p:nvPr>
            <p:ph idx="1"/>
            <p:extLst>
              <p:ext uri="{D42A27DB-BD31-4B8C-83A1-F6EECF244321}">
                <p14:modId xmlns:p14="http://schemas.microsoft.com/office/powerpoint/2010/main" val="1561479724"/>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4313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6419A-95FC-4441-9EC7-8EBA39D29390}"/>
              </a:ext>
            </a:extLst>
          </p:cNvPr>
          <p:cNvSpPr>
            <a:spLocks noGrp="1"/>
          </p:cNvSpPr>
          <p:nvPr>
            <p:ph type="title"/>
          </p:nvPr>
        </p:nvSpPr>
        <p:spPr/>
        <p:txBody>
          <a:bodyPr/>
          <a:lstStyle/>
          <a:p>
            <a:r>
              <a:rPr lang="en-US" dirty="0"/>
              <a:t>Seasonal Camper Report</a:t>
            </a:r>
          </a:p>
        </p:txBody>
      </p:sp>
      <p:pic>
        <p:nvPicPr>
          <p:cNvPr id="4" name="Picture 3">
            <a:extLst>
              <a:ext uri="{FF2B5EF4-FFF2-40B4-BE49-F238E27FC236}">
                <a16:creationId xmlns:a16="http://schemas.microsoft.com/office/drawing/2014/main" id="{40274AB0-BFF5-49CB-AFA6-0EE01B3D0462}"/>
              </a:ext>
            </a:extLst>
          </p:cNvPr>
          <p:cNvPicPr>
            <a:picLocks noChangeAspect="1"/>
          </p:cNvPicPr>
          <p:nvPr/>
        </p:nvPicPr>
        <p:blipFill>
          <a:blip r:embed="rId3"/>
          <a:stretch>
            <a:fillRect/>
          </a:stretch>
        </p:blipFill>
        <p:spPr>
          <a:xfrm>
            <a:off x="1911884" y="2057400"/>
            <a:ext cx="5320231" cy="3991876"/>
          </a:xfrm>
          <a:prstGeom prst="rect">
            <a:avLst/>
          </a:prstGeom>
        </p:spPr>
      </p:pic>
    </p:spTree>
    <p:extLst>
      <p:ext uri="{BB962C8B-B14F-4D97-AF65-F5344CB8AC3E}">
        <p14:creationId xmlns:p14="http://schemas.microsoft.com/office/powerpoint/2010/main" val="2649619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6419A-95FC-4441-9EC7-8EBA39D29390}"/>
              </a:ext>
            </a:extLst>
          </p:cNvPr>
          <p:cNvSpPr>
            <a:spLocks noGrp="1"/>
          </p:cNvSpPr>
          <p:nvPr>
            <p:ph type="title"/>
          </p:nvPr>
        </p:nvSpPr>
        <p:spPr/>
        <p:txBody>
          <a:bodyPr/>
          <a:lstStyle/>
          <a:p>
            <a:r>
              <a:rPr lang="en-US" dirty="0"/>
              <a:t>2021 Events</a:t>
            </a:r>
          </a:p>
        </p:txBody>
      </p:sp>
      <p:pic>
        <p:nvPicPr>
          <p:cNvPr id="1026" name="Picture 2" descr="Picture">
            <a:extLst>
              <a:ext uri="{FF2B5EF4-FFF2-40B4-BE49-F238E27FC236}">
                <a16:creationId xmlns:a16="http://schemas.microsoft.com/office/drawing/2014/main" id="{86B6E140-C69A-421F-B01B-F5E51C929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981200"/>
            <a:ext cx="4841152" cy="4058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958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A picture containing child, little, outdoor, person&#10;&#10;Description automatically generated">
            <a:extLst>
              <a:ext uri="{FF2B5EF4-FFF2-40B4-BE49-F238E27FC236}">
                <a16:creationId xmlns:a16="http://schemas.microsoft.com/office/drawing/2014/main" id="{3C61C448-DF53-4478-821C-74CFA77A71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02" r="8598"/>
          <a:stretch/>
        </p:blipFill>
        <p:spPr>
          <a:xfrm>
            <a:off x="20" y="10"/>
            <a:ext cx="9143980" cy="6857990"/>
          </a:xfrm>
          <a:prstGeom prst="rect">
            <a:avLst/>
          </a:prstGeom>
        </p:spPr>
      </p:pic>
    </p:spTree>
    <p:extLst>
      <p:ext uri="{BB962C8B-B14F-4D97-AF65-F5344CB8AC3E}">
        <p14:creationId xmlns:p14="http://schemas.microsoft.com/office/powerpoint/2010/main" val="3887421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descr="A screenshot of a video game&#10;&#10;Description automatically generated">
            <a:extLst>
              <a:ext uri="{FF2B5EF4-FFF2-40B4-BE49-F238E27FC236}">
                <a16:creationId xmlns:a16="http://schemas.microsoft.com/office/drawing/2014/main" id="{70FE4826-E97F-4D23-A573-C6712E71FB72}"/>
              </a:ext>
            </a:extLst>
          </p:cNvPr>
          <p:cNvPicPr>
            <a:picLocks noChangeAspect="1"/>
          </p:cNvPicPr>
          <p:nvPr/>
        </p:nvPicPr>
        <p:blipFill rotWithShape="1">
          <a:blip r:embed="rId3"/>
          <a:srcRect b="6443"/>
          <a:stretch/>
        </p:blipFill>
        <p:spPr>
          <a:xfrm>
            <a:off x="482600" y="643467"/>
            <a:ext cx="8178799" cy="5050225"/>
          </a:xfrm>
          <a:prstGeom prst="rect">
            <a:avLst/>
          </a:prstGeom>
        </p:spPr>
      </p:pic>
    </p:spTree>
    <p:extLst>
      <p:ext uri="{BB962C8B-B14F-4D97-AF65-F5344CB8AC3E}">
        <p14:creationId xmlns:p14="http://schemas.microsoft.com/office/powerpoint/2010/main" val="3385235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A picture containing child, little, outdoor, person&#10;&#10;Description automatically generated">
            <a:extLst>
              <a:ext uri="{FF2B5EF4-FFF2-40B4-BE49-F238E27FC236}">
                <a16:creationId xmlns:a16="http://schemas.microsoft.com/office/drawing/2014/main" id="{3C61C448-DF53-4478-821C-74CFA77A71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02" r="8598"/>
          <a:stretch/>
        </p:blipFill>
        <p:spPr>
          <a:xfrm>
            <a:off x="20" y="10"/>
            <a:ext cx="9143980" cy="6857990"/>
          </a:xfrm>
          <a:prstGeom prst="rect">
            <a:avLst/>
          </a:prstGeom>
        </p:spPr>
      </p:pic>
      <p:pic>
        <p:nvPicPr>
          <p:cNvPr id="4" name="Picture 3" descr="A picture containing tree, grass, outdoor, park&#10;&#10;Description automatically generated">
            <a:extLst>
              <a:ext uri="{FF2B5EF4-FFF2-40B4-BE49-F238E27FC236}">
                <a16:creationId xmlns:a16="http://schemas.microsoft.com/office/drawing/2014/main" id="{5914BF5E-ACB5-4C93-A25D-663F31835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3302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tree, outdoor, grass, sky&#10;&#10;Description automatically generated">
            <a:extLst>
              <a:ext uri="{FF2B5EF4-FFF2-40B4-BE49-F238E27FC236}">
                <a16:creationId xmlns:a16="http://schemas.microsoft.com/office/drawing/2014/main" id="{3FC83B64-257C-41B2-8414-B5E09894F0C4}"/>
              </a:ext>
            </a:extLst>
          </p:cNvPr>
          <p:cNvPicPr>
            <a:picLocks noChangeAspect="1"/>
          </p:cNvPicPr>
          <p:nvPr/>
        </p:nvPicPr>
        <p:blipFill rotWithShape="1">
          <a:blip r:embed="rId3">
            <a:extLst>
              <a:ext uri="{28A0092B-C50C-407E-A947-70E740481C1C}">
                <a14:useLocalDpi xmlns:a14="http://schemas.microsoft.com/office/drawing/2010/main" val="0"/>
              </a:ext>
            </a:extLst>
          </a:blip>
          <a:srcRect t="15308" b="28442"/>
          <a:stretch/>
        </p:blipFill>
        <p:spPr>
          <a:xfrm>
            <a:off x="20" y="10"/>
            <a:ext cx="9143980" cy="6857990"/>
          </a:xfrm>
          <a:prstGeom prst="rect">
            <a:avLst/>
          </a:prstGeom>
        </p:spPr>
      </p:pic>
    </p:spTree>
    <p:extLst>
      <p:ext uri="{BB962C8B-B14F-4D97-AF65-F5344CB8AC3E}">
        <p14:creationId xmlns:p14="http://schemas.microsoft.com/office/powerpoint/2010/main" val="2845237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tree, outdoor, grass, sky&#10;&#10;Description automatically generated">
            <a:extLst>
              <a:ext uri="{FF2B5EF4-FFF2-40B4-BE49-F238E27FC236}">
                <a16:creationId xmlns:a16="http://schemas.microsoft.com/office/drawing/2014/main" id="{3FC83B64-257C-41B2-8414-B5E09894F0C4}"/>
              </a:ext>
            </a:extLst>
          </p:cNvPr>
          <p:cNvPicPr>
            <a:picLocks noChangeAspect="1"/>
          </p:cNvPicPr>
          <p:nvPr/>
        </p:nvPicPr>
        <p:blipFill rotWithShape="1">
          <a:blip r:embed="rId3">
            <a:extLst>
              <a:ext uri="{28A0092B-C50C-407E-A947-70E740481C1C}">
                <a14:useLocalDpi xmlns:a14="http://schemas.microsoft.com/office/drawing/2010/main" val="0"/>
              </a:ext>
            </a:extLst>
          </a:blip>
          <a:srcRect t="15308" b="28442"/>
          <a:stretch/>
        </p:blipFill>
        <p:spPr>
          <a:xfrm>
            <a:off x="20" y="10"/>
            <a:ext cx="9143980" cy="6857990"/>
          </a:xfrm>
          <a:prstGeom prst="rect">
            <a:avLst/>
          </a:prstGeom>
        </p:spPr>
      </p:pic>
      <p:pic>
        <p:nvPicPr>
          <p:cNvPr id="3" name="Picture 2" descr="A group of children in clothing&#10;&#10;Description automatically generated with medium confidence">
            <a:extLst>
              <a:ext uri="{FF2B5EF4-FFF2-40B4-BE49-F238E27FC236}">
                <a16:creationId xmlns:a16="http://schemas.microsoft.com/office/drawing/2014/main" id="{69D037B3-67CA-4D5F-B668-EC4C881F56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9464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A picture containing lit, dark, night&#10;&#10;Description automatically generated">
            <a:extLst>
              <a:ext uri="{FF2B5EF4-FFF2-40B4-BE49-F238E27FC236}">
                <a16:creationId xmlns:a16="http://schemas.microsoft.com/office/drawing/2014/main" id="{4A6E3396-E6C7-4965-9486-0A689BDE62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79" r="27971"/>
          <a:stretch/>
        </p:blipFill>
        <p:spPr>
          <a:xfrm rot="5400000">
            <a:off x="1143000" y="-1143000"/>
            <a:ext cx="6858000" cy="9144000"/>
          </a:xfrm>
          <a:prstGeom prst="rect">
            <a:avLst/>
          </a:prstGeom>
        </p:spPr>
      </p:pic>
    </p:spTree>
    <p:extLst>
      <p:ext uri="{BB962C8B-B14F-4D97-AF65-F5344CB8AC3E}">
        <p14:creationId xmlns:p14="http://schemas.microsoft.com/office/powerpoint/2010/main" val="2834830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0">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42">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A picture containing tree, light, traffic, outdoor&#10;&#10;Description automatically generated">
            <a:extLst>
              <a:ext uri="{FF2B5EF4-FFF2-40B4-BE49-F238E27FC236}">
                <a16:creationId xmlns:a16="http://schemas.microsoft.com/office/drawing/2014/main" id="{9A79101F-B02A-4B0E-B109-4C66D2C5E7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52" r="34441"/>
          <a:stretch/>
        </p:blipFill>
        <p:spPr>
          <a:xfrm rot="5400000">
            <a:off x="1401679" y="-1401679"/>
            <a:ext cx="6340642" cy="9144000"/>
          </a:xfrm>
          <a:prstGeom prst="rect">
            <a:avLst/>
          </a:prstGeom>
        </p:spPr>
      </p:pic>
    </p:spTree>
    <p:extLst>
      <p:ext uri="{BB962C8B-B14F-4D97-AF65-F5344CB8AC3E}">
        <p14:creationId xmlns:p14="http://schemas.microsoft.com/office/powerpoint/2010/main" val="38424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676" y="152400"/>
            <a:ext cx="2971800" cy="1161339"/>
          </a:xfrm>
        </p:spPr>
        <p:txBody>
          <a:bodyPr vert="horz" lIns="91440" tIns="45720" rIns="91440" bIns="45720" rtlCol="0" anchor="b">
            <a:normAutofit/>
          </a:bodyPr>
          <a:lstStyle/>
          <a:p>
            <a:r>
              <a:rPr lang="en-US" sz="3500" dirty="0"/>
              <a:t>Tubbs Lake and Haymarsh</a:t>
            </a:r>
          </a:p>
        </p:txBody>
      </p:sp>
      <p:sp>
        <p:nvSpPr>
          <p:cNvPr id="2" name="Content Placeholder 1"/>
          <p:cNvSpPr>
            <a:spLocks noGrp="1"/>
          </p:cNvSpPr>
          <p:nvPr>
            <p:ph type="body" sz="half" idx="2"/>
          </p:nvPr>
        </p:nvSpPr>
        <p:spPr>
          <a:xfrm>
            <a:off x="218175" y="1313739"/>
            <a:ext cx="2590801" cy="3652667"/>
          </a:xfrm>
        </p:spPr>
        <p:txBody>
          <a:bodyPr vert="horz" lIns="0" tIns="45720" rIns="0" bIns="45720" rtlCol="0">
            <a:normAutofit/>
          </a:bodyPr>
          <a:lstStyle/>
          <a:p>
            <a:pPr>
              <a:spcBef>
                <a:spcPts val="0"/>
              </a:spcBef>
              <a:buClr>
                <a:schemeClr val="accent3"/>
              </a:buClr>
              <a:buFont typeface="Calibri" panose="020F0502020204030204" pitchFamily="34" charset="0"/>
            </a:pPr>
            <a:r>
              <a:rPr lang="en-US" sz="1600" b="1" dirty="0"/>
              <a:t>State Forest Campgrounds that are maintained by MCPC</a:t>
            </a:r>
          </a:p>
          <a:p>
            <a:pPr>
              <a:spcBef>
                <a:spcPts val="0"/>
              </a:spcBef>
              <a:buClr>
                <a:schemeClr val="accent3"/>
              </a:buClr>
              <a:buFont typeface="Calibri" panose="020F0502020204030204" pitchFamily="34" charset="0"/>
            </a:pPr>
            <a:endParaRPr lang="en-US" sz="1600" b="1" dirty="0"/>
          </a:p>
          <a:p>
            <a:pPr marL="285750" indent="-285750">
              <a:spcBef>
                <a:spcPts val="0"/>
              </a:spcBef>
              <a:buClr>
                <a:schemeClr val="accent3"/>
              </a:buClr>
              <a:buFont typeface="Calibri" panose="020F0502020204030204" pitchFamily="34" charset="0"/>
              <a:buChar char="•"/>
            </a:pPr>
            <a:r>
              <a:rPr lang="en-US" sz="1600" dirty="0"/>
              <a:t>Primitive Camping</a:t>
            </a:r>
          </a:p>
          <a:p>
            <a:pPr marL="285750" indent="-285750">
              <a:spcBef>
                <a:spcPts val="0"/>
              </a:spcBef>
              <a:buClr>
                <a:schemeClr val="accent3"/>
              </a:buClr>
              <a:buFont typeface="Calibri" panose="020F0502020204030204" pitchFamily="34" charset="0"/>
              <a:buChar char="•"/>
            </a:pPr>
            <a:r>
              <a:rPr lang="en-US" sz="1600" dirty="0"/>
              <a:t>Does not require vehicle permit   for entry</a:t>
            </a:r>
          </a:p>
          <a:p>
            <a:pPr marL="285750" indent="-285750">
              <a:spcBef>
                <a:spcPts val="0"/>
              </a:spcBef>
              <a:buClr>
                <a:schemeClr val="accent3"/>
              </a:buClr>
              <a:buFont typeface="Calibri" panose="020F0502020204030204" pitchFamily="34" charset="0"/>
              <a:buChar char="•"/>
            </a:pPr>
            <a:r>
              <a:rPr lang="en-US" sz="1600" dirty="0"/>
              <a:t>Wildlife Habitat</a:t>
            </a:r>
          </a:p>
          <a:p>
            <a:pPr marL="285750" indent="-285750">
              <a:spcBef>
                <a:spcPts val="0"/>
              </a:spcBef>
              <a:buClr>
                <a:schemeClr val="accent3"/>
              </a:buClr>
              <a:buFont typeface="Calibri" panose="020F0502020204030204" pitchFamily="34" charset="0"/>
              <a:buChar char="•"/>
            </a:pPr>
            <a:r>
              <a:rPr lang="en-US" sz="1600" dirty="0"/>
              <a:t>Haymarsh is open until weather no longer allows</a:t>
            </a:r>
          </a:p>
          <a:p>
            <a:pPr marL="285750" indent="-285750">
              <a:spcBef>
                <a:spcPts val="0"/>
              </a:spcBef>
              <a:buClr>
                <a:schemeClr val="accent3"/>
              </a:buClr>
              <a:buFont typeface="Calibri" panose="020F0502020204030204" pitchFamily="34" charset="0"/>
              <a:buChar char="•"/>
            </a:pPr>
            <a:r>
              <a:rPr lang="en-US" sz="1600" dirty="0"/>
              <a:t>Tubbs open until Dec 1st</a:t>
            </a:r>
          </a:p>
        </p:txBody>
      </p:sp>
      <p:pic>
        <p:nvPicPr>
          <p:cNvPr id="9" name="Picture 8">
            <a:extLst>
              <a:ext uri="{FF2B5EF4-FFF2-40B4-BE49-F238E27FC236}">
                <a16:creationId xmlns:a16="http://schemas.microsoft.com/office/drawing/2014/main" id="{FE42E99A-318D-4ABB-BBCA-2BC2DF4B78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243" r="19897" b="2"/>
          <a:stretch/>
        </p:blipFill>
        <p:spPr>
          <a:xfrm>
            <a:off x="3162542" y="32015"/>
            <a:ext cx="3435073" cy="3398128"/>
          </a:xfrm>
          <a:prstGeom prst="rect">
            <a:avLst/>
          </a:prstGeom>
          <a:ln>
            <a:noFill/>
          </a:ln>
          <a:effectLst>
            <a:softEdge rad="112500"/>
          </a:effectLst>
        </p:spPr>
      </p:pic>
      <p:pic>
        <p:nvPicPr>
          <p:cNvPr id="5" name="Picture 4">
            <a:extLst>
              <a:ext uri="{FF2B5EF4-FFF2-40B4-BE49-F238E27FC236}">
                <a16:creationId xmlns:a16="http://schemas.microsoft.com/office/drawing/2014/main" id="{363FE054-3F80-428C-85F7-906A71E9AC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90" r="-2" b="22339"/>
          <a:stretch/>
        </p:blipFill>
        <p:spPr>
          <a:xfrm>
            <a:off x="5708926" y="3461004"/>
            <a:ext cx="3435073" cy="3396996"/>
          </a:xfrm>
          <a:prstGeom prst="rect">
            <a:avLst/>
          </a:prstGeom>
          <a:ln>
            <a:noFill/>
          </a:ln>
          <a:effectLst>
            <a:softEdge rad="112500"/>
          </a:effectLst>
        </p:spPr>
      </p:pic>
    </p:spTree>
    <p:extLst>
      <p:ext uri="{BB962C8B-B14F-4D97-AF65-F5344CB8AC3E}">
        <p14:creationId xmlns:p14="http://schemas.microsoft.com/office/powerpoint/2010/main" val="412321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533400"/>
            <a:ext cx="2883877" cy="618978"/>
          </a:xfrm>
        </p:spPr>
        <p:txBody>
          <a:bodyPr>
            <a:normAutofit/>
          </a:bodyPr>
          <a:lstStyle/>
          <a:p>
            <a:pPr algn="ctr"/>
            <a:r>
              <a:rPr lang="en-US" dirty="0">
                <a:solidFill>
                  <a:schemeClr val="tx2"/>
                </a:solidFill>
              </a:rPr>
              <a:t>Davis Bridge</a:t>
            </a:r>
          </a:p>
        </p:txBody>
      </p:sp>
      <p:sp>
        <p:nvSpPr>
          <p:cNvPr id="6" name="Text Placeholder 5"/>
          <p:cNvSpPr>
            <a:spLocks noGrp="1"/>
          </p:cNvSpPr>
          <p:nvPr>
            <p:ph type="body" sz="half" idx="2"/>
          </p:nvPr>
        </p:nvSpPr>
        <p:spPr>
          <a:xfrm>
            <a:off x="76201" y="1221288"/>
            <a:ext cx="2883876" cy="5029200"/>
          </a:xfrm>
        </p:spPr>
        <p:txBody>
          <a:bodyPr>
            <a:normAutofit/>
          </a:bodyPr>
          <a:lstStyle/>
          <a:p>
            <a:pPr algn="ctr">
              <a:spcBef>
                <a:spcPts val="0"/>
              </a:spcBef>
              <a:buClr>
                <a:schemeClr val="accent1"/>
              </a:buClr>
            </a:pPr>
            <a:r>
              <a:rPr lang="en-US" sz="1600" b="1" dirty="0">
                <a:solidFill>
                  <a:schemeClr val="tx2"/>
                </a:solidFill>
                <a:latin typeface="+mj-lt"/>
              </a:rPr>
              <a:t>Located in Stanwood, MI</a:t>
            </a:r>
          </a:p>
          <a:p>
            <a:pPr marL="68580"/>
            <a:endParaRPr lang="en-US" sz="1600" b="1" dirty="0">
              <a:solidFill>
                <a:schemeClr val="tx2"/>
              </a:solidFill>
            </a:endParaRPr>
          </a:p>
          <a:p>
            <a:pPr marL="285750" indent="-285750">
              <a:spcBef>
                <a:spcPts val="0"/>
              </a:spcBef>
              <a:buFont typeface="Arial" panose="020B0604020202020204" pitchFamily="34" charset="0"/>
              <a:buChar char="•"/>
            </a:pPr>
            <a:r>
              <a:rPr lang="en-US" sz="2000" dirty="0">
                <a:solidFill>
                  <a:schemeClr val="tx2"/>
                </a:solidFill>
              </a:rPr>
              <a:t>Day Use Only</a:t>
            </a:r>
          </a:p>
          <a:p>
            <a:pPr marL="285750" indent="-285750">
              <a:spcBef>
                <a:spcPts val="0"/>
              </a:spcBef>
              <a:buFont typeface="Arial" panose="020B0604020202020204" pitchFamily="34" charset="0"/>
              <a:buChar char="•"/>
            </a:pPr>
            <a:r>
              <a:rPr lang="en-US" sz="2000" dirty="0">
                <a:solidFill>
                  <a:schemeClr val="tx2"/>
                </a:solidFill>
              </a:rPr>
              <a:t>Boat Launch</a:t>
            </a:r>
          </a:p>
          <a:p>
            <a:pPr marL="285750" indent="-285750">
              <a:spcBef>
                <a:spcPts val="0"/>
              </a:spcBef>
              <a:buFont typeface="Arial" panose="020B0604020202020204" pitchFamily="34" charset="0"/>
              <a:buChar char="•"/>
            </a:pPr>
            <a:r>
              <a:rPr lang="en-US" sz="2000" dirty="0">
                <a:solidFill>
                  <a:schemeClr val="tx2"/>
                </a:solidFill>
              </a:rPr>
              <a:t>$7.00 Day Use </a:t>
            </a:r>
          </a:p>
          <a:p>
            <a:pPr marL="285750" indent="-285750">
              <a:spcBef>
                <a:spcPts val="0"/>
              </a:spcBef>
              <a:buFont typeface="Arial" panose="020B0604020202020204" pitchFamily="34" charset="0"/>
              <a:buChar char="•"/>
            </a:pPr>
            <a:r>
              <a:rPr lang="en-US" sz="2000" dirty="0">
                <a:solidFill>
                  <a:schemeClr val="tx2"/>
                </a:solidFill>
              </a:rPr>
              <a:t>MCPC Season Vehicle sticker valid </a:t>
            </a:r>
          </a:p>
          <a:p>
            <a:pPr marL="285750" indent="-285750">
              <a:spcBef>
                <a:spcPts val="0"/>
              </a:spcBef>
              <a:buFont typeface="Arial" panose="020B0604020202020204" pitchFamily="34" charset="0"/>
              <a:buChar char="•"/>
            </a:pPr>
            <a:r>
              <a:rPr lang="en-US" sz="2000" dirty="0">
                <a:solidFill>
                  <a:schemeClr val="tx2"/>
                </a:solidFill>
              </a:rPr>
              <a:t>Launch Closes </a:t>
            </a:r>
            <a:r>
              <a:rPr lang="en-US" sz="2000" dirty="0">
                <a:solidFill>
                  <a:schemeClr val="tx2"/>
                </a:solidFill>
                <a:latin typeface="+mj-lt"/>
              </a:rPr>
              <a:t>when</a:t>
            </a:r>
            <a:r>
              <a:rPr lang="en-US" sz="2000" dirty="0">
                <a:solidFill>
                  <a:schemeClr val="tx2"/>
                </a:solidFill>
              </a:rPr>
              <a:t> it becomes unsafe to launch a boat</a:t>
            </a:r>
          </a:p>
          <a:p>
            <a:pPr marL="285750" indent="-285750">
              <a:spcBef>
                <a:spcPts val="0"/>
              </a:spcBef>
              <a:buFont typeface="Arial" panose="020B0604020202020204" pitchFamily="34" charset="0"/>
              <a:buChar char="•"/>
            </a:pPr>
            <a:r>
              <a:rPr lang="en-US" sz="2000" dirty="0">
                <a:solidFill>
                  <a:schemeClr val="tx2"/>
                </a:solidFill>
              </a:rPr>
              <a:t>Host camper</a:t>
            </a:r>
          </a:p>
          <a:p>
            <a:endParaRPr lang="en-US" sz="1600" dirty="0">
              <a:solidFill>
                <a:schemeClr val="tx2"/>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176" y="160838"/>
            <a:ext cx="3456624" cy="2581666"/>
          </a:xfrm>
          <a:prstGeom prst="rect">
            <a:avLst/>
          </a:prstGeom>
          <a:ln>
            <a:noFill/>
          </a:ln>
          <a:effectLst>
            <a:outerShdw blurRad="190500" algn="tl" rotWithShape="0">
              <a:srgbClr val="000000">
                <a:alpha val="70000"/>
              </a:srgbClr>
            </a:outerShdw>
          </a:effectLst>
        </p:spPr>
      </p:pic>
      <p:pic>
        <p:nvPicPr>
          <p:cNvPr id="4" name="Picture 3" descr="A view of a body of water&#10;&#10;Description automatically generated">
            <a:extLst>
              <a:ext uri="{FF2B5EF4-FFF2-40B4-BE49-F238E27FC236}">
                <a16:creationId xmlns:a16="http://schemas.microsoft.com/office/drawing/2014/main" id="{01BA664F-0D1D-4026-800F-17498B4F22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3573" y="2895600"/>
            <a:ext cx="4787412" cy="3590559"/>
          </a:xfrm>
          <a:prstGeom prst="rect">
            <a:avLst/>
          </a:prstGeom>
        </p:spPr>
      </p:pic>
    </p:spTree>
    <p:extLst>
      <p:ext uri="{BB962C8B-B14F-4D97-AF65-F5344CB8AC3E}">
        <p14:creationId xmlns:p14="http://schemas.microsoft.com/office/powerpoint/2010/main" val="2918025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3070964" cy="1981200"/>
          </a:xfrm>
        </p:spPr>
        <p:txBody>
          <a:bodyPr>
            <a:noAutofit/>
          </a:bodyPr>
          <a:lstStyle/>
          <a:p>
            <a:pPr algn="ctr"/>
            <a:r>
              <a:rPr lang="en-US" dirty="0">
                <a:solidFill>
                  <a:schemeClr val="tx2"/>
                </a:solidFill>
              </a:rPr>
              <a:t>White Pine Valley Recreation Area</a:t>
            </a:r>
          </a:p>
        </p:txBody>
      </p:sp>
      <p:sp>
        <p:nvSpPr>
          <p:cNvPr id="7" name="Text Placeholder 6"/>
          <p:cNvSpPr>
            <a:spLocks noGrp="1"/>
          </p:cNvSpPr>
          <p:nvPr>
            <p:ph type="body" sz="half" idx="2"/>
          </p:nvPr>
        </p:nvSpPr>
        <p:spPr>
          <a:xfrm>
            <a:off x="159706" y="2209800"/>
            <a:ext cx="2895600" cy="6858000"/>
          </a:xfrm>
        </p:spPr>
        <p:txBody>
          <a:bodyPr>
            <a:normAutofit/>
          </a:bodyPr>
          <a:lstStyle/>
          <a:p>
            <a:pPr algn="ctr">
              <a:spcBef>
                <a:spcPts val="0"/>
              </a:spcBef>
            </a:pPr>
            <a:r>
              <a:rPr lang="en-US" sz="1800" dirty="0">
                <a:solidFill>
                  <a:schemeClr val="tx2"/>
                </a:solidFill>
              </a:rPr>
              <a:t>The park offers a serene nature environment with miles of clearly marked trails used for cross country skiing, snowshoeing, mountain biking, hiking, and walking.</a:t>
            </a:r>
          </a:p>
        </p:txBody>
      </p:sp>
      <p:pic>
        <p:nvPicPr>
          <p:cNvPr id="1026" name="Picture 2" descr="https://www.mecostacountyparks.com/uploads/9/2/6/3/92633552/white_pine_map.jpg">
            <a:extLst>
              <a:ext uri="{FF2B5EF4-FFF2-40B4-BE49-F238E27FC236}">
                <a16:creationId xmlns:a16="http://schemas.microsoft.com/office/drawing/2014/main" id="{8BC960C2-98F8-490C-AB57-D581B1BCF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4149" y="1104900"/>
            <a:ext cx="5467015" cy="4648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740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58762F36-23F1-402B-9569-20887155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53" name="Rectangle 72">
            <a:extLst>
              <a:ext uri="{FF2B5EF4-FFF2-40B4-BE49-F238E27FC236}">
                <a16:creationId xmlns:a16="http://schemas.microsoft.com/office/drawing/2014/main" id="{D0B40B99-629D-4270-B4A1-139276DA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54" name="Straight Connector 74">
            <a:extLst>
              <a:ext uri="{FF2B5EF4-FFF2-40B4-BE49-F238E27FC236}">
                <a16:creationId xmlns:a16="http://schemas.microsoft.com/office/drawing/2014/main" id="{90DEC553-02BF-4A0D-99C1-1509F7B841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55" name="Rectangle 76">
            <a:extLst>
              <a:ext uri="{FF2B5EF4-FFF2-40B4-BE49-F238E27FC236}">
                <a16:creationId xmlns:a16="http://schemas.microsoft.com/office/drawing/2014/main" id="{11D64472-9720-4FBC-B628-F62EE9D01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079EAF5A-F38B-4755-9C47-C86219C5CF18}"/>
              </a:ext>
            </a:extLst>
          </p:cNvPr>
          <p:cNvSpPr>
            <a:spLocks noGrp="1"/>
          </p:cNvSpPr>
          <p:nvPr>
            <p:ph type="title"/>
          </p:nvPr>
        </p:nvSpPr>
        <p:spPr>
          <a:xfrm>
            <a:off x="4808763" y="634946"/>
            <a:ext cx="3845379" cy="1450757"/>
          </a:xfrm>
        </p:spPr>
        <p:txBody>
          <a:bodyPr vert="horz" lIns="91440" tIns="45720" rIns="91440" bIns="45720" rtlCol="0" anchor="b">
            <a:normAutofit/>
          </a:bodyPr>
          <a:lstStyle/>
          <a:p>
            <a:r>
              <a:rPr lang="en-US" sz="4800">
                <a:solidFill>
                  <a:schemeClr val="tx1">
                    <a:lumMod val="75000"/>
                    <a:lumOff val="25000"/>
                  </a:schemeClr>
                </a:solidFill>
              </a:rPr>
              <a:t>People’s Choice Awards</a:t>
            </a:r>
          </a:p>
        </p:txBody>
      </p:sp>
      <p:pic>
        <p:nvPicPr>
          <p:cNvPr id="2050" name="Picture 2" descr="The nomination period for this year's Mecosta County People's Choice Awards is underway and runs through 5 p.m. on Nov. 29.">
            <a:extLst>
              <a:ext uri="{FF2B5EF4-FFF2-40B4-BE49-F238E27FC236}">
                <a16:creationId xmlns:a16="http://schemas.microsoft.com/office/drawing/2014/main" id="{9848FD85-45A3-4C39-8EE7-CA2F7BB5A9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82394" y="1166810"/>
            <a:ext cx="4088720" cy="4204339"/>
          </a:xfrm>
          <a:prstGeom prst="rect">
            <a:avLst/>
          </a:prstGeom>
          <a:noFill/>
          <a:extLst>
            <a:ext uri="{909E8E84-426E-40DD-AFC4-6F175D3DCCD1}">
              <a14:hiddenFill xmlns:a14="http://schemas.microsoft.com/office/drawing/2010/main">
                <a:solidFill>
                  <a:srgbClr val="FFFFFF"/>
                </a:solidFill>
              </a14:hiddenFill>
            </a:ext>
          </a:extLst>
        </p:spPr>
      </p:pic>
      <p:cxnSp>
        <p:nvCxnSpPr>
          <p:cNvPr id="2056" name="Straight Connector 78">
            <a:extLst>
              <a:ext uri="{FF2B5EF4-FFF2-40B4-BE49-F238E27FC236}">
                <a16:creationId xmlns:a16="http://schemas.microsoft.com/office/drawing/2014/main" id="{C8274B1F-2E6E-4044-94F7-2AB4E90F65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CC70A8F2-39A8-4DAD-811C-DAF6E0FCBFEB}"/>
              </a:ext>
            </a:extLst>
          </p:cNvPr>
          <p:cNvSpPr>
            <a:spLocks noGrp="1"/>
          </p:cNvSpPr>
          <p:nvPr>
            <p:ph idx="1"/>
          </p:nvPr>
        </p:nvSpPr>
        <p:spPr>
          <a:xfrm>
            <a:off x="4808763" y="2198914"/>
            <a:ext cx="3845379" cy="3670180"/>
          </a:xfrm>
        </p:spPr>
        <p:txBody>
          <a:bodyPr vert="horz" lIns="0" tIns="45720" rIns="0" bIns="45720" rtlCol="0">
            <a:normAutofit/>
          </a:bodyPr>
          <a:lstStyle/>
          <a:p>
            <a:pPr marL="0" marR="0">
              <a:spcBef>
                <a:spcPts val="0"/>
              </a:spcBef>
              <a:spcAft>
                <a:spcPts val="0"/>
              </a:spcAft>
            </a:pPr>
            <a:r>
              <a:rPr lang="en-US" sz="1000" b="1" u="sng" dirty="0">
                <a:effectLst/>
              </a:rPr>
              <a:t>Arts &amp; Entertainment</a:t>
            </a:r>
            <a:endParaRPr lang="en-US" sz="1000" dirty="0">
              <a:effectLst/>
            </a:endParaRPr>
          </a:p>
          <a:p>
            <a:pPr marL="342900" marR="0" lvl="0" indent="-342900">
              <a:spcBef>
                <a:spcPts val="0"/>
              </a:spcBef>
              <a:spcAft>
                <a:spcPts val="0"/>
              </a:spcAft>
              <a:buFont typeface="Calibri" panose="020F0502020204030204" pitchFamily="34" charset="0"/>
              <a:buChar char=""/>
            </a:pPr>
            <a:r>
              <a:rPr lang="en-US" sz="1000" dirty="0">
                <a:effectLst/>
              </a:rPr>
              <a:t>Best Attraction </a:t>
            </a:r>
          </a:p>
          <a:p>
            <a:pPr marL="742950" marR="0" lvl="1" indent="-285750">
              <a:spcBef>
                <a:spcPts val="0"/>
              </a:spcBef>
              <a:spcAft>
                <a:spcPts val="800"/>
              </a:spcAft>
              <a:buFont typeface="Calibri" panose="020F0502020204030204" pitchFamily="34" charset="0"/>
              <a:buChar char="o"/>
            </a:pPr>
            <a:r>
              <a:rPr lang="en-US" sz="1000" dirty="0">
                <a:effectLst/>
              </a:rPr>
              <a:t>2</a:t>
            </a:r>
            <a:r>
              <a:rPr lang="en-US" sz="1000" baseline="30000" dirty="0">
                <a:effectLst/>
              </a:rPr>
              <a:t>nd</a:t>
            </a:r>
            <a:r>
              <a:rPr lang="en-US" sz="1000" dirty="0">
                <a:effectLst/>
              </a:rPr>
              <a:t> place: School Section Lake Veteran’s Park</a:t>
            </a:r>
          </a:p>
          <a:p>
            <a:pPr marL="0" marR="0">
              <a:spcBef>
                <a:spcPts val="0"/>
              </a:spcBef>
              <a:spcAft>
                <a:spcPts val="0"/>
              </a:spcAft>
            </a:pPr>
            <a:r>
              <a:rPr lang="en-US" sz="1000" dirty="0">
                <a:effectLst/>
              </a:rPr>
              <a:t> </a:t>
            </a:r>
          </a:p>
          <a:p>
            <a:pPr marL="342900" marR="0" lvl="0" indent="-342900">
              <a:spcBef>
                <a:spcPts val="0"/>
              </a:spcBef>
              <a:spcAft>
                <a:spcPts val="0"/>
              </a:spcAft>
              <a:buFont typeface="Calibri" panose="020F0502020204030204" pitchFamily="34" charset="0"/>
              <a:buChar char=""/>
            </a:pPr>
            <a:r>
              <a:rPr lang="en-US" sz="1000" b="1" dirty="0">
                <a:effectLst/>
              </a:rPr>
              <a:t>Best Family Entertainment</a:t>
            </a:r>
            <a:endParaRPr lang="en-US" sz="1000" dirty="0">
              <a:effectLst/>
            </a:endParaRPr>
          </a:p>
          <a:p>
            <a:pPr marL="742950" marR="0" lvl="1" indent="-285750">
              <a:spcBef>
                <a:spcPts val="0"/>
              </a:spcBef>
              <a:spcAft>
                <a:spcPts val="800"/>
              </a:spcAft>
              <a:buFont typeface="Calibri" panose="020F0502020204030204" pitchFamily="34" charset="0"/>
              <a:buChar char="o"/>
            </a:pPr>
            <a:r>
              <a:rPr lang="en-US" sz="1000" b="1" dirty="0">
                <a:effectLst/>
              </a:rPr>
              <a:t>1</a:t>
            </a:r>
            <a:r>
              <a:rPr lang="en-US" sz="1000" b="1" baseline="30000" dirty="0">
                <a:effectLst/>
              </a:rPr>
              <a:t>st</a:t>
            </a:r>
            <a:r>
              <a:rPr lang="en-US" sz="1000" b="1" dirty="0">
                <a:effectLst/>
              </a:rPr>
              <a:t> Place: School Section Lake Veteran’s Park</a:t>
            </a:r>
            <a:endParaRPr lang="en-US" sz="1000" dirty="0">
              <a:effectLst/>
            </a:endParaRPr>
          </a:p>
          <a:p>
            <a:pPr marL="0" marR="0">
              <a:spcBef>
                <a:spcPts val="0"/>
              </a:spcBef>
              <a:spcAft>
                <a:spcPts val="0"/>
              </a:spcAft>
            </a:pPr>
            <a:r>
              <a:rPr lang="en-US" sz="1000" dirty="0">
                <a:effectLst/>
              </a:rPr>
              <a:t> </a:t>
            </a:r>
          </a:p>
          <a:p>
            <a:pPr marL="342900" marR="0" lvl="0" indent="-342900">
              <a:spcBef>
                <a:spcPts val="0"/>
              </a:spcBef>
              <a:spcAft>
                <a:spcPts val="0"/>
              </a:spcAft>
              <a:buFont typeface="Calibri" panose="020F0502020204030204" pitchFamily="34" charset="0"/>
              <a:buChar char=""/>
            </a:pPr>
            <a:r>
              <a:rPr lang="en-US" sz="1000" dirty="0">
                <a:effectLst/>
              </a:rPr>
              <a:t>Best Tourist Spot</a:t>
            </a:r>
          </a:p>
          <a:p>
            <a:pPr marL="742950" marR="0" lvl="1" indent="-285750">
              <a:spcBef>
                <a:spcPts val="0"/>
              </a:spcBef>
              <a:spcAft>
                <a:spcPts val="0"/>
              </a:spcAft>
              <a:buFont typeface="Calibri" panose="020F0502020204030204" pitchFamily="34" charset="0"/>
              <a:buChar char="o"/>
            </a:pPr>
            <a:r>
              <a:rPr lang="en-US" sz="1000" dirty="0">
                <a:effectLst/>
              </a:rPr>
              <a:t>2</a:t>
            </a:r>
            <a:r>
              <a:rPr lang="en-US" sz="1000" baseline="30000" dirty="0">
                <a:effectLst/>
              </a:rPr>
              <a:t>nd</a:t>
            </a:r>
            <a:r>
              <a:rPr lang="en-US" sz="1000" dirty="0">
                <a:effectLst/>
              </a:rPr>
              <a:t> Place: Paris Fish Hatchery</a:t>
            </a:r>
          </a:p>
          <a:p>
            <a:pPr marL="742950" marR="0" lvl="1" indent="-285750">
              <a:spcBef>
                <a:spcPts val="0"/>
              </a:spcBef>
              <a:spcAft>
                <a:spcPts val="0"/>
              </a:spcAft>
              <a:buFont typeface="Calibri" panose="020F0502020204030204" pitchFamily="34" charset="0"/>
              <a:buChar char="o"/>
            </a:pPr>
            <a:r>
              <a:rPr lang="en-US" sz="1000" dirty="0">
                <a:effectLst/>
              </a:rPr>
              <a:t>3</a:t>
            </a:r>
            <a:r>
              <a:rPr lang="en-US" sz="1000" baseline="30000" dirty="0">
                <a:effectLst/>
              </a:rPr>
              <a:t>rd</a:t>
            </a:r>
            <a:r>
              <a:rPr lang="en-US" sz="1000" dirty="0">
                <a:effectLst/>
              </a:rPr>
              <a:t> Place: School Section Lake Veteran’s Park</a:t>
            </a:r>
          </a:p>
          <a:p>
            <a:pPr marL="742950" marR="0" lvl="1" indent="-285750">
              <a:spcBef>
                <a:spcPts val="0"/>
              </a:spcBef>
              <a:spcAft>
                <a:spcPts val="800"/>
              </a:spcAft>
              <a:buFont typeface="Calibri" panose="020F0502020204030204" pitchFamily="34" charset="0"/>
              <a:buChar char="o"/>
            </a:pPr>
            <a:r>
              <a:rPr lang="en-US" sz="1000" dirty="0">
                <a:effectLst/>
              </a:rPr>
              <a:t>Honorable Mention: Brower Park</a:t>
            </a:r>
          </a:p>
          <a:p>
            <a:pPr marL="0" marR="0">
              <a:spcBef>
                <a:spcPts val="0"/>
              </a:spcBef>
              <a:spcAft>
                <a:spcPts val="0"/>
              </a:spcAft>
            </a:pPr>
            <a:r>
              <a:rPr lang="en-US" sz="1000" b="1" u="sng" dirty="0">
                <a:effectLst/>
              </a:rPr>
              <a:t>Local</a:t>
            </a:r>
            <a:endParaRPr lang="en-US" sz="1000" dirty="0">
              <a:effectLst/>
            </a:endParaRPr>
          </a:p>
          <a:p>
            <a:pPr marL="342900" marR="0" lvl="0" indent="-342900">
              <a:spcBef>
                <a:spcPts val="0"/>
              </a:spcBef>
              <a:spcAft>
                <a:spcPts val="0"/>
              </a:spcAft>
              <a:buFont typeface="Calibri" panose="020F0502020204030204" pitchFamily="34" charset="0"/>
              <a:buChar char=""/>
            </a:pPr>
            <a:r>
              <a:rPr lang="en-US" sz="1000" b="1" dirty="0">
                <a:effectLst/>
              </a:rPr>
              <a:t>Best Campground RV/Park</a:t>
            </a:r>
            <a:endParaRPr lang="en-US" sz="1000" dirty="0">
              <a:effectLst/>
            </a:endParaRPr>
          </a:p>
          <a:p>
            <a:pPr marL="742950" marR="0" lvl="1" indent="-285750">
              <a:spcBef>
                <a:spcPts val="0"/>
              </a:spcBef>
              <a:spcAft>
                <a:spcPts val="0"/>
              </a:spcAft>
              <a:buFont typeface="Calibri" panose="020F0502020204030204" pitchFamily="34" charset="0"/>
              <a:buChar char="o"/>
            </a:pPr>
            <a:r>
              <a:rPr lang="en-US" sz="1000" b="1" dirty="0">
                <a:effectLst/>
              </a:rPr>
              <a:t>1</a:t>
            </a:r>
            <a:r>
              <a:rPr lang="en-US" sz="1000" b="1" baseline="30000" dirty="0">
                <a:effectLst/>
              </a:rPr>
              <a:t>st</a:t>
            </a:r>
            <a:r>
              <a:rPr lang="en-US" sz="1000" b="1" dirty="0">
                <a:effectLst/>
              </a:rPr>
              <a:t> Place: School Section Lake Veteran’s Park</a:t>
            </a:r>
            <a:endParaRPr lang="en-US" sz="1000" dirty="0">
              <a:effectLst/>
            </a:endParaRPr>
          </a:p>
          <a:p>
            <a:pPr marL="742950" marR="0" lvl="1" indent="-285750">
              <a:spcBef>
                <a:spcPts val="0"/>
              </a:spcBef>
              <a:spcAft>
                <a:spcPts val="0"/>
              </a:spcAft>
              <a:buFont typeface="Calibri" panose="020F0502020204030204" pitchFamily="34" charset="0"/>
              <a:buChar char="o"/>
            </a:pPr>
            <a:r>
              <a:rPr lang="en-US" sz="1000" dirty="0">
                <a:effectLst/>
              </a:rPr>
              <a:t>2</a:t>
            </a:r>
            <a:r>
              <a:rPr lang="en-US" sz="1000" baseline="30000" dirty="0">
                <a:effectLst/>
              </a:rPr>
              <a:t>nd</a:t>
            </a:r>
            <a:r>
              <a:rPr lang="en-US" sz="1000" dirty="0">
                <a:effectLst/>
              </a:rPr>
              <a:t> Place: Brower Park</a:t>
            </a:r>
          </a:p>
          <a:p>
            <a:pPr marL="742950" marR="0" lvl="1" indent="-285750">
              <a:spcBef>
                <a:spcPts val="0"/>
              </a:spcBef>
              <a:spcAft>
                <a:spcPts val="0"/>
              </a:spcAft>
              <a:buFont typeface="Calibri" panose="020F0502020204030204" pitchFamily="34" charset="0"/>
              <a:buChar char="o"/>
            </a:pPr>
            <a:r>
              <a:rPr lang="en-US" sz="1000" dirty="0">
                <a:effectLst/>
              </a:rPr>
              <a:t>Honorable Mention: Mecosta County Park Commission</a:t>
            </a:r>
          </a:p>
          <a:p>
            <a:pPr marL="742950" marR="0" lvl="1" indent="-285750">
              <a:spcBef>
                <a:spcPts val="0"/>
              </a:spcBef>
              <a:spcAft>
                <a:spcPts val="800"/>
              </a:spcAft>
              <a:buFont typeface="Calibri" panose="020F0502020204030204" pitchFamily="34" charset="0"/>
              <a:buChar char="o"/>
            </a:pPr>
            <a:r>
              <a:rPr lang="en-US" sz="1000" dirty="0">
                <a:effectLst/>
              </a:rPr>
              <a:t>Honorable Mention: Paris Park</a:t>
            </a:r>
          </a:p>
          <a:p>
            <a:pPr marL="0" marR="0">
              <a:spcBef>
                <a:spcPts val="0"/>
              </a:spcBef>
              <a:spcAft>
                <a:spcPts val="0"/>
              </a:spcAft>
            </a:pPr>
            <a:r>
              <a:rPr lang="en-US" sz="1000" dirty="0">
                <a:effectLst/>
              </a:rPr>
              <a:t> </a:t>
            </a:r>
          </a:p>
          <a:p>
            <a:pPr marL="342900" marR="0" lvl="0" indent="-342900">
              <a:spcBef>
                <a:spcPts val="0"/>
              </a:spcBef>
              <a:spcAft>
                <a:spcPts val="0"/>
              </a:spcAft>
              <a:buFont typeface="Calibri" panose="020F0502020204030204" pitchFamily="34" charset="0"/>
              <a:buChar char=""/>
            </a:pPr>
            <a:r>
              <a:rPr lang="en-US" sz="1000" dirty="0">
                <a:effectLst/>
              </a:rPr>
              <a:t>Best Place to Work</a:t>
            </a:r>
          </a:p>
          <a:p>
            <a:pPr marL="742950" marR="0" lvl="1" indent="-285750">
              <a:spcBef>
                <a:spcPts val="0"/>
              </a:spcBef>
              <a:spcAft>
                <a:spcPts val="800"/>
              </a:spcAft>
              <a:buFont typeface="Calibri" panose="020F0502020204030204" pitchFamily="34" charset="0"/>
              <a:buChar char="o"/>
            </a:pPr>
            <a:r>
              <a:rPr lang="en-US" sz="1000" dirty="0">
                <a:effectLst/>
              </a:rPr>
              <a:t>Honorable Mention: Mecosta County Park Commission</a:t>
            </a:r>
          </a:p>
          <a:p>
            <a:endParaRPr lang="en-US" sz="1000" dirty="0"/>
          </a:p>
        </p:txBody>
      </p:sp>
      <p:sp>
        <p:nvSpPr>
          <p:cNvPr id="2057" name="Rectangle 80">
            <a:extLst>
              <a:ext uri="{FF2B5EF4-FFF2-40B4-BE49-F238E27FC236}">
                <a16:creationId xmlns:a16="http://schemas.microsoft.com/office/drawing/2014/main" id="{DF7BD5AB-415F-42D4-8FC0-DCC5D1101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58" name="Rectangle 82">
            <a:extLst>
              <a:ext uri="{FF2B5EF4-FFF2-40B4-BE49-F238E27FC236}">
                <a16:creationId xmlns:a16="http://schemas.microsoft.com/office/drawing/2014/main" id="{2A8EBF22-DAF1-4100-AA4A-A077B68E3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66937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58762F36-23F1-402B-9569-20887155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53" name="Rectangle 72">
            <a:extLst>
              <a:ext uri="{FF2B5EF4-FFF2-40B4-BE49-F238E27FC236}">
                <a16:creationId xmlns:a16="http://schemas.microsoft.com/office/drawing/2014/main" id="{D0B40B99-629D-4270-B4A1-139276DA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54" name="Straight Connector 74">
            <a:extLst>
              <a:ext uri="{FF2B5EF4-FFF2-40B4-BE49-F238E27FC236}">
                <a16:creationId xmlns:a16="http://schemas.microsoft.com/office/drawing/2014/main" id="{90DEC553-02BF-4A0D-99C1-1509F7B841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55" name="Rectangle 76">
            <a:extLst>
              <a:ext uri="{FF2B5EF4-FFF2-40B4-BE49-F238E27FC236}">
                <a16:creationId xmlns:a16="http://schemas.microsoft.com/office/drawing/2014/main" id="{11D64472-9720-4FBC-B628-F62EE9D01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6" name="Straight Connector 78">
            <a:extLst>
              <a:ext uri="{FF2B5EF4-FFF2-40B4-BE49-F238E27FC236}">
                <a16:creationId xmlns:a16="http://schemas.microsoft.com/office/drawing/2014/main" id="{C8274B1F-2E6E-4044-94F7-2AB4E90F65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57" name="Rectangle 80">
            <a:extLst>
              <a:ext uri="{FF2B5EF4-FFF2-40B4-BE49-F238E27FC236}">
                <a16:creationId xmlns:a16="http://schemas.microsoft.com/office/drawing/2014/main" id="{DF7BD5AB-415F-42D4-8FC0-DCC5D1101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58" name="Rectangle 82">
            <a:extLst>
              <a:ext uri="{FF2B5EF4-FFF2-40B4-BE49-F238E27FC236}">
                <a16:creationId xmlns:a16="http://schemas.microsoft.com/office/drawing/2014/main" id="{2A8EBF22-DAF1-4100-AA4A-A077B68E3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74" name="Picture 2">
            <a:extLst>
              <a:ext uri="{FF2B5EF4-FFF2-40B4-BE49-F238E27FC236}">
                <a16:creationId xmlns:a16="http://schemas.microsoft.com/office/drawing/2014/main" id="{ADBC0D27-C1E9-42C1-A233-9856EB90E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301" y="143257"/>
            <a:ext cx="7448550" cy="612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985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Overview</a:t>
            </a:r>
          </a:p>
        </p:txBody>
      </p:sp>
      <p:sp>
        <p:nvSpPr>
          <p:cNvPr id="2" name="Text Placeholder 1"/>
          <p:cNvSpPr>
            <a:spLocks noGrp="1"/>
          </p:cNvSpPr>
          <p:nvPr>
            <p:ph type="body" idx="1"/>
          </p:nvPr>
        </p:nvSpPr>
        <p:spPr/>
        <p:txBody>
          <a:bodyPr/>
          <a:lstStyle/>
          <a:p>
            <a:r>
              <a:rPr lang="en-US" dirty="0"/>
              <a:t>of the Mecosta County Parks</a:t>
            </a:r>
          </a:p>
        </p:txBody>
      </p:sp>
    </p:spTree>
    <p:extLst>
      <p:ext uri="{BB962C8B-B14F-4D97-AF65-F5344CB8AC3E}">
        <p14:creationId xmlns:p14="http://schemas.microsoft.com/office/powerpoint/2010/main" val="586584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609600"/>
            <a:ext cx="7467600" cy="1066800"/>
          </a:xfrm>
        </p:spPr>
        <p:txBody>
          <a:bodyPr>
            <a:normAutofit/>
          </a:bodyPr>
          <a:lstStyle/>
          <a:p>
            <a:r>
              <a:rPr lang="en-US" sz="6000" dirty="0"/>
              <a:t>Mission Statement</a:t>
            </a:r>
          </a:p>
        </p:txBody>
      </p:sp>
      <p:sp>
        <p:nvSpPr>
          <p:cNvPr id="3" name="Content Placeholder 2"/>
          <p:cNvSpPr txBox="1">
            <a:spLocks/>
          </p:cNvSpPr>
          <p:nvPr/>
        </p:nvSpPr>
        <p:spPr>
          <a:xfrm>
            <a:off x="914400" y="1874729"/>
            <a:ext cx="7467600" cy="4373671"/>
          </a:xfrm>
          <a:prstGeom prst="rect">
            <a:avLst/>
          </a:prstGeom>
          <a:noFill/>
        </p:spPr>
        <p:style>
          <a:lnRef idx="0">
            <a:schemeClr val="accent6"/>
          </a:lnRef>
          <a:fillRef idx="3">
            <a:schemeClr val="accent6"/>
          </a:fillRef>
          <a:effectRef idx="3">
            <a:schemeClr val="accent6"/>
          </a:effectRef>
          <a:fontRef idx="minor">
            <a:schemeClr val="lt1"/>
          </a:fontRef>
        </p:style>
        <p:txBody>
          <a:bodyPr>
            <a:normAutofit/>
          </a:bodyPr>
          <a:lst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lt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lt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lt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lt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lt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lt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lt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lt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lt1"/>
                </a:solidFill>
                <a:latin typeface="+mn-lt"/>
                <a:ea typeface="+mn-ea"/>
                <a:cs typeface="+mn-cs"/>
              </a:defRPr>
            </a:lvl9pPr>
          </a:lstStyle>
          <a:p>
            <a:pPr marL="0" indent="0">
              <a:buNone/>
            </a:pPr>
            <a:r>
              <a:rPr lang="en-US" sz="3200" dirty="0">
                <a:ln w="0"/>
                <a:solidFill>
                  <a:schemeClr val="tx2"/>
                </a:solidFill>
                <a:effectLst>
                  <a:outerShdw blurRad="38100" dist="25400" dir="5400000" algn="ctr" rotWithShape="0">
                    <a:srgbClr val="6E747A">
                      <a:alpha val="43000"/>
                    </a:srgbClr>
                  </a:outerShdw>
                </a:effectLst>
              </a:rPr>
              <a:t>To preserve, protect and enhance the natural environment, through safe management practices and a positive, friendly, cordial attitude, we, the stewards of the Mecosta County Parks, will work constructively with coworkers and the public to provide unique recreational and educational opportunities for the residents and guests of Mecosta County.</a:t>
            </a:r>
          </a:p>
        </p:txBody>
      </p:sp>
    </p:spTree>
    <p:extLst>
      <p:ext uri="{BB962C8B-B14F-4D97-AF65-F5344CB8AC3E}">
        <p14:creationId xmlns:p14="http://schemas.microsoft.com/office/powerpoint/2010/main" val="2571553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F6274B4D-52D2-4895-9417-FDA9A759FEDE}"/>
              </a:ext>
            </a:extLst>
          </p:cNvPr>
          <p:cNvPicPr>
            <a:picLocks noChangeAspect="1"/>
          </p:cNvPicPr>
          <p:nvPr/>
        </p:nvPicPr>
        <p:blipFill rotWithShape="1">
          <a:blip r:embed="rId3">
            <a:extLst>
              <a:ext uri="{28A0092B-C50C-407E-A947-70E740481C1C}">
                <a14:useLocalDpi xmlns:a14="http://schemas.microsoft.com/office/drawing/2010/main" val="0"/>
              </a:ext>
            </a:extLst>
          </a:blip>
          <a:srcRect t="2405" b="508"/>
          <a:stretch/>
        </p:blipFill>
        <p:spPr>
          <a:xfrm>
            <a:off x="20" y="10"/>
            <a:ext cx="9143980" cy="6857990"/>
          </a:xfrm>
          <a:prstGeom prst="rect">
            <a:avLst/>
          </a:prstGeom>
        </p:spPr>
      </p:pic>
    </p:spTree>
    <p:extLst>
      <p:ext uri="{BB962C8B-B14F-4D97-AF65-F5344CB8AC3E}">
        <p14:creationId xmlns:p14="http://schemas.microsoft.com/office/powerpoint/2010/main" val="3997159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7378" y="758952"/>
            <a:ext cx="5489381" cy="3566160"/>
          </a:xfrm>
        </p:spPr>
        <p:txBody>
          <a:bodyPr vert="horz" lIns="91440" tIns="45720" rIns="91440" bIns="45720" rtlCol="0" anchor="b">
            <a:normAutofit/>
          </a:bodyPr>
          <a:lstStyle/>
          <a:p>
            <a:r>
              <a:rPr lang="en-US" sz="3800" dirty="0">
                <a:ln w="0"/>
                <a:solidFill>
                  <a:schemeClr val="tx1">
                    <a:lumMod val="85000"/>
                    <a:lumOff val="15000"/>
                  </a:schemeClr>
                </a:solidFill>
                <a:effectLst>
                  <a:outerShdw blurRad="38100" dist="25400" dir="5400000" algn="ctr" rotWithShape="0">
                    <a:srgbClr val="6E747A">
                      <a:alpha val="43000"/>
                    </a:srgbClr>
                  </a:outerShdw>
                </a:effectLst>
              </a:rPr>
              <a:t>Funding is generated from user fees within the parks, not supported by a tax appropriation.</a:t>
            </a:r>
            <a:endParaRPr lang="en-US" sz="3800" dirty="0">
              <a:solidFill>
                <a:schemeClr val="tx1">
                  <a:lumMod val="85000"/>
                  <a:lumOff val="15000"/>
                </a:schemeClr>
              </a:solidFill>
            </a:endParaRPr>
          </a:p>
        </p:txBody>
      </p:sp>
      <p:pic>
        <p:nvPicPr>
          <p:cNvPr id="8" name="Graphic 7" descr="Dollar">
            <a:extLst>
              <a:ext uri="{FF2B5EF4-FFF2-40B4-BE49-F238E27FC236}">
                <a16:creationId xmlns:a16="http://schemas.microsoft.com/office/drawing/2014/main" id="{BE4BC048-F07A-4DE5-9759-41259E91A7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2623" y="2315466"/>
            <a:ext cx="1837115" cy="1837115"/>
          </a:xfrm>
          <a:prstGeom prst="rect">
            <a:avLst/>
          </a:prstGeom>
        </p:spPr>
      </p:pic>
      <p:sp>
        <p:nvSpPr>
          <p:cNvPr id="3" name="Title 3"/>
          <p:cNvSpPr txBox="1">
            <a:spLocks/>
          </p:cNvSpPr>
          <p:nvPr/>
        </p:nvSpPr>
        <p:spPr>
          <a:xfrm>
            <a:off x="762000" y="685800"/>
            <a:ext cx="7467600" cy="10668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Aft>
                <a:spcPts val="600"/>
              </a:spcAft>
            </a:pPr>
            <a:r>
              <a:rPr lang="en-US" sz="6000" dirty="0"/>
              <a:t>Park Funding</a:t>
            </a:r>
            <a:endParaRPr lang="en-US" sz="6000"/>
          </a:p>
        </p:txBody>
      </p:sp>
    </p:spTree>
    <p:extLst>
      <p:ext uri="{BB962C8B-B14F-4D97-AF65-F5344CB8AC3E}">
        <p14:creationId xmlns:p14="http://schemas.microsoft.com/office/powerpoint/2010/main" val="1297282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58762F36-23F1-402B-9569-20887155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53" name="Rectangle 72">
            <a:extLst>
              <a:ext uri="{FF2B5EF4-FFF2-40B4-BE49-F238E27FC236}">
                <a16:creationId xmlns:a16="http://schemas.microsoft.com/office/drawing/2014/main" id="{D0B40B99-629D-4270-B4A1-139276DA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54" name="Straight Connector 74">
            <a:extLst>
              <a:ext uri="{FF2B5EF4-FFF2-40B4-BE49-F238E27FC236}">
                <a16:creationId xmlns:a16="http://schemas.microsoft.com/office/drawing/2014/main" id="{90DEC553-02BF-4A0D-99C1-1509F7B841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55" name="Rectangle 76">
            <a:extLst>
              <a:ext uri="{FF2B5EF4-FFF2-40B4-BE49-F238E27FC236}">
                <a16:creationId xmlns:a16="http://schemas.microsoft.com/office/drawing/2014/main" id="{11D64472-9720-4FBC-B628-F62EE9D01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6" name="Straight Connector 78">
            <a:extLst>
              <a:ext uri="{FF2B5EF4-FFF2-40B4-BE49-F238E27FC236}">
                <a16:creationId xmlns:a16="http://schemas.microsoft.com/office/drawing/2014/main" id="{C8274B1F-2E6E-4044-94F7-2AB4E90F65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057" name="Rectangle 80">
            <a:extLst>
              <a:ext uri="{FF2B5EF4-FFF2-40B4-BE49-F238E27FC236}">
                <a16:creationId xmlns:a16="http://schemas.microsoft.com/office/drawing/2014/main" id="{DF7BD5AB-415F-42D4-8FC0-DCC5D1101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58" name="Rectangle 82">
            <a:extLst>
              <a:ext uri="{FF2B5EF4-FFF2-40B4-BE49-F238E27FC236}">
                <a16:creationId xmlns:a16="http://schemas.microsoft.com/office/drawing/2014/main" id="{2A8EBF22-DAF1-4100-AA4A-A077B68E3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Text&#10;&#10;Description automatically generated with medium confidence">
            <a:extLst>
              <a:ext uri="{FF2B5EF4-FFF2-40B4-BE49-F238E27FC236}">
                <a16:creationId xmlns:a16="http://schemas.microsoft.com/office/drawing/2014/main" id="{6F71BF7D-B7AF-40E8-8E2F-DE3B7A9357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 y="0"/>
            <a:ext cx="9144000" cy="6858000"/>
          </a:xfrm>
          <a:prstGeom prst="rect">
            <a:avLst/>
          </a:prstGeom>
        </p:spPr>
      </p:pic>
    </p:spTree>
    <p:extLst>
      <p:ext uri="{BB962C8B-B14F-4D97-AF65-F5344CB8AC3E}">
        <p14:creationId xmlns:p14="http://schemas.microsoft.com/office/powerpoint/2010/main" val="3900183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b">
            <a:normAutofit/>
          </a:bodyPr>
          <a:lstStyle/>
          <a:p>
            <a:r>
              <a:rPr lang="en-US"/>
              <a:t>People First</a:t>
            </a:r>
          </a:p>
        </p:txBody>
      </p:sp>
      <p:graphicFrame>
        <p:nvGraphicFramePr>
          <p:cNvPr id="6" name="Content Placeholder 2">
            <a:extLst>
              <a:ext uri="{FF2B5EF4-FFF2-40B4-BE49-F238E27FC236}">
                <a16:creationId xmlns:a16="http://schemas.microsoft.com/office/drawing/2014/main" id="{BC5A8540-5AFB-4FEB-BCCD-E584C6C75FF2}"/>
              </a:ext>
            </a:extLst>
          </p:cNvPr>
          <p:cNvGraphicFramePr/>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3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dirty="0"/>
              <a:t>Board Meetings</a:t>
            </a:r>
          </a:p>
        </p:txBody>
      </p:sp>
      <p:graphicFrame>
        <p:nvGraphicFramePr>
          <p:cNvPr id="7" name="Content Placeholder 2">
            <a:extLst>
              <a:ext uri="{FF2B5EF4-FFF2-40B4-BE49-F238E27FC236}">
                <a16:creationId xmlns:a16="http://schemas.microsoft.com/office/drawing/2014/main" id="{37FD73C4-23D5-4478-8B3A-497F4269157D}"/>
              </a:ext>
            </a:extLst>
          </p:cNvPr>
          <p:cNvGraphicFramePr/>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9480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General Information</a:t>
            </a:r>
            <a:endParaRPr lang="en-US" dirty="0">
              <a:blipFill>
                <a:blip r:embed="rId2">
                  <a:extLst>
                    <a:ext uri="{28A0092B-C50C-407E-A947-70E740481C1C}">
                      <a14:useLocalDpi xmlns:a14="http://schemas.microsoft.com/office/drawing/2010/main" val="0"/>
                    </a:ext>
                  </a:extLst>
                </a:blip>
                <a:tile tx="6350" ty="-127000" sx="65000" sy="64000" flip="none" algn="tl"/>
              </a:blipFill>
            </a:endParaRPr>
          </a:p>
        </p:txBody>
      </p:sp>
      <p:sp>
        <p:nvSpPr>
          <p:cNvPr id="5" name="Subtitle 4"/>
          <p:cNvSpPr>
            <a:spLocks noGrp="1"/>
          </p:cNvSpPr>
          <p:nvPr>
            <p:ph type="subTitle" idx="1"/>
          </p:nvPr>
        </p:nvSpPr>
        <p:spPr/>
        <p:txBody>
          <a:bodyPr/>
          <a:lstStyle/>
          <a:p>
            <a:r>
              <a:rPr lang="en-US" dirty="0"/>
              <a:t>Parks overview</a:t>
            </a:r>
          </a:p>
        </p:txBody>
      </p:sp>
    </p:spTree>
    <p:extLst>
      <p:ext uri="{BB962C8B-B14F-4D97-AF65-F5344CB8AC3E}">
        <p14:creationId xmlns:p14="http://schemas.microsoft.com/office/powerpoint/2010/main" val="382904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1">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3">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FFF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fire, photo, people, front&#10;&#10;Description automatically generated">
            <a:extLst>
              <a:ext uri="{FF2B5EF4-FFF2-40B4-BE49-F238E27FC236}">
                <a16:creationId xmlns:a16="http://schemas.microsoft.com/office/drawing/2014/main" id="{02E80492-7010-4AB1-A3A6-0EA6804F5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006" y="801793"/>
            <a:ext cx="5705795" cy="5249332"/>
          </a:xfrm>
          <a:prstGeom prst="rect">
            <a:avLst/>
          </a:prstGeom>
        </p:spPr>
      </p:pic>
    </p:spTree>
    <p:extLst>
      <p:ext uri="{BB962C8B-B14F-4D97-AF65-F5344CB8AC3E}">
        <p14:creationId xmlns:p14="http://schemas.microsoft.com/office/powerpoint/2010/main" val="809374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Reservation Requirements</a:t>
            </a:r>
          </a:p>
        </p:txBody>
      </p:sp>
      <p:graphicFrame>
        <p:nvGraphicFramePr>
          <p:cNvPr id="5" name="Text Placeholder 2">
            <a:extLst>
              <a:ext uri="{FF2B5EF4-FFF2-40B4-BE49-F238E27FC236}">
                <a16:creationId xmlns:a16="http://schemas.microsoft.com/office/drawing/2014/main" id="{DFFEA3BB-B14F-4D51-9743-D0B694B60B59}"/>
              </a:ext>
            </a:extLst>
          </p:cNvPr>
          <p:cNvGraphicFramePr>
            <a:graphicFrameLocks noGrp="1"/>
          </p:cNvGraphicFramePr>
          <p:nvPr>
            <p:ph idx="1"/>
            <p:extLst>
              <p:ext uri="{D42A27DB-BD31-4B8C-83A1-F6EECF244321}">
                <p14:modId xmlns:p14="http://schemas.microsoft.com/office/powerpoint/2010/main" val="377664230"/>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5613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0C9F63A-5E29-4103-8E3A-D402BF2D7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1">
            <a:extLst>
              <a:ext uri="{FF2B5EF4-FFF2-40B4-BE49-F238E27FC236}">
                <a16:creationId xmlns:a16="http://schemas.microsoft.com/office/drawing/2014/main" id="{8B62E198-FB7D-4B4B-B259-C9EA645FF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13">
            <a:extLst>
              <a:ext uri="{FF2B5EF4-FFF2-40B4-BE49-F238E27FC236}">
                <a16:creationId xmlns:a16="http://schemas.microsoft.com/office/drawing/2014/main" id="{39DA89A7-B168-4B9B-8725-7F6C9CD9B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vert="horz" lIns="91440" tIns="45720" rIns="91440" bIns="45720" rtlCol="0" anchor="b">
            <a:normAutofit/>
          </a:bodyPr>
          <a:lstStyle/>
          <a:p>
            <a:r>
              <a:rPr lang="en-US"/>
              <a:t>Reservation Requirements</a:t>
            </a:r>
          </a:p>
        </p:txBody>
      </p:sp>
      <p:graphicFrame>
        <p:nvGraphicFramePr>
          <p:cNvPr id="5" name="Text Placeholder 2">
            <a:extLst>
              <a:ext uri="{FF2B5EF4-FFF2-40B4-BE49-F238E27FC236}">
                <a16:creationId xmlns:a16="http://schemas.microsoft.com/office/drawing/2014/main" id="{3187C8A9-8A9F-43B3-B51C-BD4095CC8590}"/>
              </a:ext>
            </a:extLst>
          </p:cNvPr>
          <p:cNvGraphicFramePr>
            <a:graphicFrameLocks noGrp="1"/>
          </p:cNvGraphicFramePr>
          <p:nvPr>
            <p:ph type="tbl" idx="1"/>
            <p:extLst>
              <p:ext uri="{D42A27DB-BD31-4B8C-83A1-F6EECF244321}">
                <p14:modId xmlns:p14="http://schemas.microsoft.com/office/powerpoint/2010/main" val="2971415665"/>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5265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38922"/>
            <a:ext cx="2640330" cy="1337477"/>
          </a:xfrm>
          <a:noFill/>
          <a:ln>
            <a:noFill/>
          </a:ln>
        </p:spPr>
        <p:style>
          <a:lnRef idx="2">
            <a:schemeClr val="dk1">
              <a:shade val="50000"/>
            </a:schemeClr>
          </a:lnRef>
          <a:fillRef idx="1">
            <a:schemeClr val="dk1"/>
          </a:fillRef>
          <a:effectRef idx="0">
            <a:schemeClr val="dk1"/>
          </a:effectRef>
          <a:fontRef idx="minor">
            <a:schemeClr val="lt1"/>
          </a:fontRef>
        </p:style>
        <p:txBody>
          <a:bodyPr>
            <a:noAutofit/>
          </a:bodyPr>
          <a:lstStyle/>
          <a:p>
            <a:pPr algn="ctr"/>
            <a:r>
              <a:rPr lang="en-US" sz="3200" dirty="0">
                <a:solidFill>
                  <a:schemeClr val="tx2"/>
                </a:solidFill>
                <a:latin typeface="+mj-lt"/>
                <a:ea typeface="+mj-ea"/>
                <a:cs typeface="+mj-cs"/>
              </a:rPr>
              <a:t>Mecosta</a:t>
            </a:r>
            <a:r>
              <a:rPr lang="en-US" sz="2400" dirty="0">
                <a:solidFill>
                  <a:schemeClr val="tx2"/>
                </a:solidFill>
                <a:latin typeface="+mj-lt"/>
                <a:ea typeface="+mj-ea"/>
                <a:cs typeface="+mj-cs"/>
              </a:rPr>
              <a:t> </a:t>
            </a:r>
            <a:r>
              <a:rPr lang="en-US" sz="3200" dirty="0">
                <a:solidFill>
                  <a:schemeClr val="tx2"/>
                </a:solidFill>
                <a:latin typeface="+mj-lt"/>
                <a:ea typeface="+mj-ea"/>
                <a:cs typeface="+mj-cs"/>
              </a:rPr>
              <a:t>County Parks Website</a:t>
            </a:r>
          </a:p>
        </p:txBody>
      </p:sp>
      <p:sp>
        <p:nvSpPr>
          <p:cNvPr id="6" name="Content Placeholder 5"/>
          <p:cNvSpPr>
            <a:spLocks noGrp="1"/>
          </p:cNvSpPr>
          <p:nvPr>
            <p:ph type="body" sz="half" idx="2"/>
          </p:nvPr>
        </p:nvSpPr>
        <p:spPr>
          <a:xfrm>
            <a:off x="190500" y="1828800"/>
            <a:ext cx="2868930" cy="4800600"/>
          </a:xfrm>
          <a:noFill/>
          <a:ln>
            <a:noFill/>
          </a:ln>
        </p:spPr>
        <p:style>
          <a:lnRef idx="2">
            <a:schemeClr val="accent6">
              <a:shade val="50000"/>
            </a:schemeClr>
          </a:lnRef>
          <a:fillRef idx="1">
            <a:schemeClr val="accent6"/>
          </a:fillRef>
          <a:effectRef idx="0">
            <a:schemeClr val="accent6"/>
          </a:effectRef>
          <a:fontRef idx="minor">
            <a:schemeClr val="lt1"/>
          </a:fontRef>
        </p:style>
        <p:txBody>
          <a:bodyPr>
            <a:noAutofit/>
          </a:bodyPr>
          <a:lstStyle/>
          <a:p>
            <a:r>
              <a:rPr lang="en-US" sz="1600" dirty="0">
                <a:solidFill>
                  <a:schemeClr val="accent6">
                    <a:lumMod val="50000"/>
                  </a:schemeClr>
                </a:solidFill>
                <a:hlinkClick r:id="rId4"/>
              </a:rPr>
              <a:t>www.mecostacountyparks.com</a:t>
            </a:r>
            <a:endParaRPr lang="en-US" sz="1600" dirty="0">
              <a:solidFill>
                <a:schemeClr val="accent6">
                  <a:lumMod val="50000"/>
                </a:schemeClr>
              </a:solidFill>
            </a:endParaRPr>
          </a:p>
          <a:p>
            <a:pPr marL="285750" indent="-285750">
              <a:buFont typeface="Arial" panose="020B0604020202020204" pitchFamily="34" charset="0"/>
              <a:buChar char="•"/>
            </a:pPr>
            <a:r>
              <a:rPr lang="en-US" sz="1600" dirty="0">
                <a:solidFill>
                  <a:schemeClr val="tx2"/>
                </a:solidFill>
              </a:rPr>
              <a:t>Online Reservations </a:t>
            </a:r>
          </a:p>
          <a:p>
            <a:pPr marL="285750" indent="-285750">
              <a:buFont typeface="Arial" panose="020B0604020202020204" pitchFamily="34" charset="0"/>
              <a:buChar char="•"/>
            </a:pPr>
            <a:r>
              <a:rPr lang="en-US" sz="1600" dirty="0">
                <a:solidFill>
                  <a:schemeClr val="tx2"/>
                </a:solidFill>
              </a:rPr>
              <a:t>MCPC Board Minutes</a:t>
            </a:r>
          </a:p>
          <a:p>
            <a:pPr marL="285750" indent="-285750">
              <a:buFont typeface="Arial" panose="020B0604020202020204" pitchFamily="34" charset="0"/>
              <a:buChar char="•"/>
            </a:pPr>
            <a:r>
              <a:rPr lang="en-US" sz="1600" dirty="0">
                <a:solidFill>
                  <a:schemeClr val="tx2"/>
                </a:solidFill>
              </a:rPr>
              <a:t>Rules and Regulations</a:t>
            </a:r>
          </a:p>
          <a:p>
            <a:pPr marL="285750" indent="-285750">
              <a:buFont typeface="Arial" panose="020B0604020202020204" pitchFamily="34" charset="0"/>
              <a:buChar char="•"/>
            </a:pPr>
            <a:r>
              <a:rPr lang="en-US" sz="1600" dirty="0">
                <a:solidFill>
                  <a:schemeClr val="tx2"/>
                </a:solidFill>
              </a:rPr>
              <a:t>Park Information</a:t>
            </a:r>
          </a:p>
          <a:p>
            <a:endParaRPr lang="en-US" sz="1600" dirty="0">
              <a:solidFill>
                <a:schemeClr val="tx2"/>
              </a:solidFill>
            </a:endParaRPr>
          </a:p>
          <a:p>
            <a:pPr algn="ctr"/>
            <a:r>
              <a:rPr lang="en-US" sz="1600" dirty="0">
                <a:solidFill>
                  <a:schemeClr val="tx2"/>
                </a:solidFill>
              </a:rPr>
              <a:t>Encourage our visitors to like our pages on Facebook for the </a:t>
            </a:r>
            <a:r>
              <a:rPr lang="en-US" sz="1600" dirty="0">
                <a:solidFill>
                  <a:schemeClr val="tx2"/>
                </a:solidFill>
                <a:hlinkClick r:id="rId5"/>
              </a:rPr>
              <a:t>Park Commission, </a:t>
            </a:r>
            <a:r>
              <a:rPr lang="en-US" sz="1600" dirty="0">
                <a:solidFill>
                  <a:schemeClr val="tx2"/>
                </a:solidFill>
              </a:rPr>
              <a:t>Brower, School Section, Merrill-Gorrel &amp; Paris Parks.  </a:t>
            </a:r>
          </a:p>
        </p:txBody>
      </p:sp>
      <p:pic>
        <p:nvPicPr>
          <p:cNvPr id="4" name="Picture 3"/>
          <p:cNvPicPr>
            <a:picLocks noChangeAspect="1"/>
          </p:cNvPicPr>
          <p:nvPr/>
        </p:nvPicPr>
        <p:blipFill>
          <a:blip r:embed="rId6"/>
          <a:stretch>
            <a:fillRect/>
          </a:stretch>
        </p:blipFill>
        <p:spPr>
          <a:xfrm>
            <a:off x="3457433" y="3505200"/>
            <a:ext cx="5562600" cy="2433638"/>
          </a:xfrm>
          <a:prstGeom prst="rect">
            <a:avLst/>
          </a:prstGeom>
          <a:ln>
            <a:noFill/>
          </a:ln>
          <a:effectLst>
            <a:outerShdw blurRad="190500" algn="tl" rotWithShape="0">
              <a:srgbClr val="000000">
                <a:alpha val="70000"/>
              </a:srgbClr>
            </a:outerShdw>
          </a:effectLst>
        </p:spPr>
      </p:pic>
      <p:pic>
        <p:nvPicPr>
          <p:cNvPr id="3" name="Come Out and Play - 2020 General Ad">
            <a:hlinkClick r:id="" action="ppaction://media"/>
            <a:extLst>
              <a:ext uri="{FF2B5EF4-FFF2-40B4-BE49-F238E27FC236}">
                <a16:creationId xmlns:a16="http://schemas.microsoft.com/office/drawing/2014/main" id="{1372B0B9-2A9C-494A-BE23-7C3CDC9305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20165" y="5634038"/>
            <a:ext cx="609600" cy="609600"/>
          </a:xfrm>
          <a:prstGeom prst="rect">
            <a:avLst/>
          </a:prstGeom>
        </p:spPr>
      </p:pic>
      <p:pic>
        <p:nvPicPr>
          <p:cNvPr id="7" name="Picture 6">
            <a:extLst>
              <a:ext uri="{FF2B5EF4-FFF2-40B4-BE49-F238E27FC236}">
                <a16:creationId xmlns:a16="http://schemas.microsoft.com/office/drawing/2014/main" id="{5B429EC2-5352-4E14-BD38-A99A9557524A}"/>
              </a:ext>
            </a:extLst>
          </p:cNvPr>
          <p:cNvPicPr>
            <a:picLocks noChangeAspect="1"/>
          </p:cNvPicPr>
          <p:nvPr/>
        </p:nvPicPr>
        <p:blipFill>
          <a:blip r:embed="rId8"/>
          <a:stretch>
            <a:fillRect/>
          </a:stretch>
        </p:blipFill>
        <p:spPr>
          <a:xfrm>
            <a:off x="3417572" y="807662"/>
            <a:ext cx="5562600" cy="2468938"/>
          </a:xfrm>
          <a:prstGeom prst="rect">
            <a:avLst/>
          </a:prstGeom>
        </p:spPr>
      </p:pic>
    </p:spTree>
    <p:extLst>
      <p:ext uri="{BB962C8B-B14F-4D97-AF65-F5344CB8AC3E}">
        <p14:creationId xmlns:p14="http://schemas.microsoft.com/office/powerpoint/2010/main" val="88984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43800" cy="1450757"/>
          </a:xfrm>
        </p:spPr>
        <p:txBody>
          <a:bodyPr/>
          <a:lstStyle/>
          <a:p>
            <a:r>
              <a:rPr lang="en-US" dirty="0"/>
              <a:t>Reservation Information</a:t>
            </a:r>
          </a:p>
        </p:txBody>
      </p:sp>
      <p:pic>
        <p:nvPicPr>
          <p:cNvPr id="5" name="Picture 4" descr="A picture containing text, scoreboard, green&#10;&#10;Description automatically generated">
            <a:extLst>
              <a:ext uri="{FF2B5EF4-FFF2-40B4-BE49-F238E27FC236}">
                <a16:creationId xmlns:a16="http://schemas.microsoft.com/office/drawing/2014/main" id="{002C4A8A-232D-48AD-BFF2-53596E03C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0" y="1905000"/>
            <a:ext cx="4191000" cy="4191000"/>
          </a:xfrm>
          <a:prstGeom prst="rect">
            <a:avLst/>
          </a:prstGeom>
        </p:spPr>
      </p:pic>
    </p:spTree>
    <p:extLst>
      <p:ext uri="{BB962C8B-B14F-4D97-AF65-F5344CB8AC3E}">
        <p14:creationId xmlns:p14="http://schemas.microsoft.com/office/powerpoint/2010/main" val="765056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43800" cy="1450757"/>
          </a:xfrm>
        </p:spPr>
        <p:txBody>
          <a:bodyPr/>
          <a:lstStyle/>
          <a:p>
            <a:r>
              <a:rPr lang="en-US" dirty="0"/>
              <a:t>Reservation Information</a:t>
            </a:r>
          </a:p>
        </p:txBody>
      </p:sp>
      <p:pic>
        <p:nvPicPr>
          <p:cNvPr id="7" name="Picture 6">
            <a:extLst>
              <a:ext uri="{FF2B5EF4-FFF2-40B4-BE49-F238E27FC236}">
                <a16:creationId xmlns:a16="http://schemas.microsoft.com/office/drawing/2014/main" id="{89E57B55-3FF9-4EBD-8BA9-F7AF60FF5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1851635"/>
            <a:ext cx="4267200" cy="4267200"/>
          </a:xfrm>
          <a:prstGeom prst="rect">
            <a:avLst/>
          </a:prstGeom>
        </p:spPr>
      </p:pic>
    </p:spTree>
    <p:extLst>
      <p:ext uri="{BB962C8B-B14F-4D97-AF65-F5344CB8AC3E}">
        <p14:creationId xmlns:p14="http://schemas.microsoft.com/office/powerpoint/2010/main" val="1887985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Online Reservations</a:t>
            </a:r>
          </a:p>
        </p:txBody>
      </p:sp>
      <p:graphicFrame>
        <p:nvGraphicFramePr>
          <p:cNvPr id="1027" name="Text Placeholder 2">
            <a:extLst>
              <a:ext uri="{FF2B5EF4-FFF2-40B4-BE49-F238E27FC236}">
                <a16:creationId xmlns:a16="http://schemas.microsoft.com/office/drawing/2014/main" id="{63C60976-2B17-42F3-9421-70160AC70CED}"/>
              </a:ext>
            </a:extLst>
          </p:cNvPr>
          <p:cNvGraphicFramePr>
            <a:graphicFrameLocks noGrp="1"/>
          </p:cNvGraphicFramePr>
          <p:nvPr>
            <p:ph idx="1"/>
            <p:extLst>
              <p:ext uri="{D42A27DB-BD31-4B8C-83A1-F6EECF244321}">
                <p14:modId xmlns:p14="http://schemas.microsoft.com/office/powerpoint/2010/main" val="1306312419"/>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5" name="Picture 1" descr="Click here to enlar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A52A37-9EFC-49FD-BC7D-6B58422AD1DC}"/>
              </a:ext>
            </a:extLst>
          </p:cNvPr>
          <p:cNvSpPr txBox="1"/>
          <p:nvPr/>
        </p:nvSpPr>
        <p:spPr>
          <a:xfrm>
            <a:off x="685800" y="6368534"/>
            <a:ext cx="7391400" cy="461665"/>
          </a:xfrm>
          <a:prstGeom prst="rect">
            <a:avLst/>
          </a:prstGeom>
          <a:noFill/>
        </p:spPr>
        <p:txBody>
          <a:bodyPr wrap="square" rtlCol="0">
            <a:spAutoFit/>
          </a:bodyPr>
          <a:lstStyle/>
          <a:p>
            <a:pPr algn="ctr"/>
            <a:r>
              <a:rPr lang="en-US" sz="2400"/>
              <a:t>Made at  </a:t>
            </a:r>
            <a:r>
              <a:rPr lang="en-US" sz="2400">
                <a:hlinkClick r:id="rId9"/>
              </a:rPr>
              <a:t>www.MecostaCountyParks.com</a:t>
            </a:r>
            <a:endParaRPr lang="en-US" sz="2400" dirty="0"/>
          </a:p>
        </p:txBody>
      </p:sp>
    </p:spTree>
    <p:extLst>
      <p:ext uri="{BB962C8B-B14F-4D97-AF65-F5344CB8AC3E}">
        <p14:creationId xmlns:p14="http://schemas.microsoft.com/office/powerpoint/2010/main" val="410809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864DA03-CB14-46C9-AE1C-5F597A70C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6BF32651-199F-426F-A04B-736F42D19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9" name="Straight Connector 38">
            <a:extLst>
              <a:ext uri="{FF2B5EF4-FFF2-40B4-BE49-F238E27FC236}">
                <a16:creationId xmlns:a16="http://schemas.microsoft.com/office/drawing/2014/main" id="{160BB902-C972-43E8-A1C9-15E2867A06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2" name="Picture 30" descr="Calendar on table">
            <a:extLst>
              <a:ext uri="{FF2B5EF4-FFF2-40B4-BE49-F238E27FC236}">
                <a16:creationId xmlns:a16="http://schemas.microsoft.com/office/drawing/2014/main" id="{682F0180-E2E2-4F4C-8967-24B4BE3E486D}"/>
              </a:ext>
            </a:extLst>
          </p:cNvPr>
          <p:cNvPicPr>
            <a:picLocks noChangeAspect="1"/>
          </p:cNvPicPr>
          <p:nvPr/>
        </p:nvPicPr>
        <p:blipFill rotWithShape="1">
          <a:blip r:embed="rId3">
            <a:alphaModFix amt="35000"/>
          </a:blip>
          <a:srcRect r="10999" b="-1"/>
          <a:stretch/>
        </p:blipFill>
        <p:spPr>
          <a:xfrm>
            <a:off x="20" y="10"/>
            <a:ext cx="9143980" cy="6857990"/>
          </a:xfrm>
          <a:prstGeom prst="rect">
            <a:avLst/>
          </a:prstGeom>
        </p:spPr>
      </p:pic>
      <p:cxnSp>
        <p:nvCxnSpPr>
          <p:cNvPr id="41" name="Straight Connector 40">
            <a:extLst>
              <a:ext uri="{FF2B5EF4-FFF2-40B4-BE49-F238E27FC236}">
                <a16:creationId xmlns:a16="http://schemas.microsoft.com/office/drawing/2014/main" id="{D234663B-5BFF-482A-865A-27F31AF098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9BFDD547-E8CB-43B8-B842-A100C94E3F57}"/>
              </a:ext>
            </a:extLst>
          </p:cNvPr>
          <p:cNvSpPr txBox="1">
            <a:spLocks/>
          </p:cNvSpPr>
          <p:nvPr/>
        </p:nvSpPr>
        <p:spPr>
          <a:xfrm>
            <a:off x="822960" y="286603"/>
            <a:ext cx="75438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Aft>
                <a:spcPts val="600"/>
              </a:spcAft>
            </a:pPr>
            <a:r>
              <a:rPr lang="en-US">
                <a:solidFill>
                  <a:schemeClr val="tx1"/>
                </a:solidFill>
              </a:rPr>
              <a:t>Holiday Rate Dates</a:t>
            </a:r>
          </a:p>
        </p:txBody>
      </p:sp>
      <p:sp>
        <p:nvSpPr>
          <p:cNvPr id="29" name="TextBox 6">
            <a:extLst>
              <a:ext uri="{FF2B5EF4-FFF2-40B4-BE49-F238E27FC236}">
                <a16:creationId xmlns:a16="http://schemas.microsoft.com/office/drawing/2014/main" id="{2E5FF227-9DB1-46D6-BF97-C4C35002460A}"/>
              </a:ext>
            </a:extLst>
          </p:cNvPr>
          <p:cNvSpPr txBox="1"/>
          <p:nvPr/>
        </p:nvSpPr>
        <p:spPr>
          <a:xfrm>
            <a:off x="822960" y="1845734"/>
            <a:ext cx="7543800" cy="4023360"/>
          </a:xfrm>
          <a:prstGeom prst="rect">
            <a:avLst/>
          </a:prstGeom>
        </p:spPr>
        <p:txBody>
          <a:bodyPr vert="horz" lIns="0" tIns="45720" rIns="0" bIns="45720" rtlCol="0">
            <a:normAutofit/>
          </a:bodyPr>
          <a:lstStyle/>
          <a:p>
            <a:pPr defTabSz="914400">
              <a:lnSpc>
                <a:spcPct val="90000"/>
              </a:lnSpc>
              <a:spcAft>
                <a:spcPts val="600"/>
              </a:spcAft>
              <a:buClr>
                <a:schemeClr val="accent3"/>
              </a:buClr>
              <a:buFont typeface="Calibri" panose="020F0502020204030204" pitchFamily="34" charset="0"/>
            </a:pPr>
            <a:r>
              <a:rPr lang="en-US" b="0" i="0" u="none" strike="noStrike">
                <a:effectLst/>
              </a:rPr>
              <a:t>Memorial Day: Fri, Sat, and Sun. (May 28, 29, &amp; 30) </a:t>
            </a:r>
            <a:endParaRPr lang="en-US"/>
          </a:p>
          <a:p>
            <a:pPr defTabSz="914400">
              <a:lnSpc>
                <a:spcPct val="90000"/>
              </a:lnSpc>
              <a:spcAft>
                <a:spcPts val="600"/>
              </a:spcAft>
              <a:buClr>
                <a:schemeClr val="accent3"/>
              </a:buClr>
              <a:buFont typeface="Calibri" panose="020F0502020204030204" pitchFamily="34" charset="0"/>
            </a:pPr>
            <a:r>
              <a:rPr lang="en-US" b="0" i="0" u="none" strike="noStrike">
                <a:effectLst/>
              </a:rPr>
              <a:t>Independence Day: Thurs - Sun. (July 1, 2, 3 &amp; 4) </a:t>
            </a:r>
            <a:endParaRPr lang="en-US"/>
          </a:p>
          <a:p>
            <a:pPr defTabSz="914400">
              <a:lnSpc>
                <a:spcPct val="90000"/>
              </a:lnSpc>
              <a:spcAft>
                <a:spcPts val="600"/>
              </a:spcAft>
              <a:buClr>
                <a:schemeClr val="accent3"/>
              </a:buClr>
              <a:buFont typeface="Calibri" panose="020F0502020204030204" pitchFamily="34" charset="0"/>
            </a:pPr>
            <a:r>
              <a:rPr lang="en-US" b="0" i="0" u="none" strike="noStrike">
                <a:effectLst/>
              </a:rPr>
              <a:t>Labor Day Weekend: Fri - Sun (Sept. 3, 4 &amp; 5)  </a:t>
            </a:r>
            <a:endParaRPr lang="en-US"/>
          </a:p>
          <a:p>
            <a:pPr defTabSz="914400">
              <a:lnSpc>
                <a:spcPct val="90000"/>
              </a:lnSpc>
              <a:spcAft>
                <a:spcPts val="600"/>
              </a:spcAft>
              <a:buClr>
                <a:schemeClr val="accent3"/>
              </a:buClr>
              <a:buFont typeface="Calibri" panose="020F0502020204030204" pitchFamily="34" charset="0"/>
            </a:pPr>
            <a:r>
              <a:rPr lang="en-US" b="0" i="0" u="none" strike="noStrike">
                <a:effectLst/>
              </a:rPr>
              <a:t>Hot Boat Weekend: Thurs. - Sun. (Sept. 9, 10, 11 &amp; 12).</a:t>
            </a:r>
            <a:endParaRPr lang="en-US"/>
          </a:p>
        </p:txBody>
      </p:sp>
      <p:sp>
        <p:nvSpPr>
          <p:cNvPr id="43" name="Rectangle 42">
            <a:extLst>
              <a:ext uri="{FF2B5EF4-FFF2-40B4-BE49-F238E27FC236}">
                <a16:creationId xmlns:a16="http://schemas.microsoft.com/office/drawing/2014/main" id="{14B68BB4-E55B-4DC8-825B-0A792D33A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D876438C-C6C1-4170-95B8-E2CA8180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168945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a:t>Employee Discount on Camping</a:t>
            </a:r>
          </a:p>
        </p:txBody>
      </p:sp>
      <p:graphicFrame>
        <p:nvGraphicFramePr>
          <p:cNvPr id="5" name="Content Placeholder 2">
            <a:extLst>
              <a:ext uri="{FF2B5EF4-FFF2-40B4-BE49-F238E27FC236}">
                <a16:creationId xmlns:a16="http://schemas.microsoft.com/office/drawing/2014/main" id="{4E2CF3BE-7790-443B-9555-6FF657B981C8}"/>
              </a:ext>
            </a:extLst>
          </p:cNvPr>
          <p:cNvGraphicFramePr>
            <a:graphicFrameLocks noGrp="1"/>
          </p:cNvGraphicFramePr>
          <p:nvPr>
            <p:ph idx="1"/>
            <p:extLst>
              <p:ext uri="{D42A27DB-BD31-4B8C-83A1-F6EECF244321}">
                <p14:modId xmlns:p14="http://schemas.microsoft.com/office/powerpoint/2010/main" val="1498019911"/>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8931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3C4A2A4-B9DE-446F-B517-6FC718EA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007C7B-2656-49D8-BFD6-EC5AE3853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516835"/>
            <a:ext cx="2313633" cy="5772840"/>
          </a:xfrm>
        </p:spPr>
        <p:txBody>
          <a:bodyPr anchor="ctr">
            <a:normAutofit/>
          </a:bodyPr>
          <a:lstStyle/>
          <a:p>
            <a:r>
              <a:rPr lang="en-US" sz="2900">
                <a:solidFill>
                  <a:srgbClr val="FFFFFF"/>
                </a:solidFill>
              </a:rPr>
              <a:t>Minimum Stay Requirements</a:t>
            </a:r>
          </a:p>
        </p:txBody>
      </p:sp>
      <p:sp>
        <p:nvSpPr>
          <p:cNvPr id="13" name="Rectangle 12">
            <a:extLst>
              <a:ext uri="{FF2B5EF4-FFF2-40B4-BE49-F238E27FC236}">
                <a16:creationId xmlns:a16="http://schemas.microsoft.com/office/drawing/2014/main" id="{23A771F5-9C52-403D-B6C0-3E252B9D6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ext Placeholder 2">
            <a:extLst>
              <a:ext uri="{FF2B5EF4-FFF2-40B4-BE49-F238E27FC236}">
                <a16:creationId xmlns:a16="http://schemas.microsoft.com/office/drawing/2014/main" id="{A0F3D3D0-8957-4062-B2FA-C1DFF533BCED}"/>
              </a:ext>
            </a:extLst>
          </p:cNvPr>
          <p:cNvGraphicFramePr>
            <a:graphicFrameLocks noGrp="1"/>
          </p:cNvGraphicFramePr>
          <p:nvPr>
            <p:ph idx="1"/>
            <p:extLst>
              <p:ext uri="{D42A27DB-BD31-4B8C-83A1-F6EECF244321}">
                <p14:modId xmlns:p14="http://schemas.microsoft.com/office/powerpoint/2010/main" val="960429088"/>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2856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E48C64-5364-4060-8928-FC052E77C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139F791B-8515-4F50-9D32-45DD7676C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966A6F95-73C3-44EC-9D80-3131D2D868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1354BB66-1B80-4A2E-99ED-DFA1F3E30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47500" y="639097"/>
            <a:ext cx="3609804" cy="3686015"/>
          </a:xfrm>
        </p:spPr>
        <p:txBody>
          <a:bodyPr vert="horz" lIns="91440" tIns="45720" rIns="91440" bIns="45720" rtlCol="0" anchor="b">
            <a:normAutofit/>
          </a:bodyPr>
          <a:lstStyle/>
          <a:p>
            <a:r>
              <a:rPr lang="en-US" sz="4400" dirty="0">
                <a:solidFill>
                  <a:schemeClr val="tx1">
                    <a:lumMod val="85000"/>
                    <a:lumOff val="15000"/>
                  </a:schemeClr>
                </a:solidFill>
              </a:rPr>
              <a:t>Season/Rate Information</a:t>
            </a:r>
          </a:p>
        </p:txBody>
      </p:sp>
      <p:pic>
        <p:nvPicPr>
          <p:cNvPr id="7" name="Picture 6">
            <a:extLst>
              <a:ext uri="{FF2B5EF4-FFF2-40B4-BE49-F238E27FC236}">
                <a16:creationId xmlns:a16="http://schemas.microsoft.com/office/drawing/2014/main" id="{F0D3890C-2771-4643-941D-276CF42465F3}"/>
              </a:ext>
            </a:extLst>
          </p:cNvPr>
          <p:cNvPicPr>
            <a:picLocks noChangeAspect="1"/>
          </p:cNvPicPr>
          <p:nvPr/>
        </p:nvPicPr>
        <p:blipFill>
          <a:blip r:embed="rId3"/>
          <a:stretch>
            <a:fillRect/>
          </a:stretch>
        </p:blipFill>
        <p:spPr>
          <a:xfrm>
            <a:off x="520209" y="640081"/>
            <a:ext cx="4007080" cy="5054156"/>
          </a:xfrm>
          <a:prstGeom prst="rect">
            <a:avLst/>
          </a:prstGeom>
        </p:spPr>
      </p:pic>
      <p:cxnSp>
        <p:nvCxnSpPr>
          <p:cNvPr id="20" name="Straight Connector 19">
            <a:extLst>
              <a:ext uri="{FF2B5EF4-FFF2-40B4-BE49-F238E27FC236}">
                <a16:creationId xmlns:a16="http://schemas.microsoft.com/office/drawing/2014/main" id="{E0748027-1A69-4C2C-B18A-DAB243320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0378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F270B28-3AA6-4A1C-8308-5746B5A7C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4FB3D629-0C49-47B7-B9BD-23D7CF689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10459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5400" dirty="0">
                <a:solidFill>
                  <a:srgbClr val="FFFFFF"/>
                </a:solidFill>
              </a:rPr>
              <a:t>Reservation Requirements</a:t>
            </a:r>
          </a:p>
        </p:txBody>
      </p:sp>
      <p:graphicFrame>
        <p:nvGraphicFramePr>
          <p:cNvPr id="5" name="Text Placeholder 2">
            <a:extLst>
              <a:ext uri="{FF2B5EF4-FFF2-40B4-BE49-F238E27FC236}">
                <a16:creationId xmlns:a16="http://schemas.microsoft.com/office/drawing/2014/main" id="{8BCA3BBB-E11A-4AAB-831A-CE5958B4A73E}"/>
              </a:ext>
            </a:extLst>
          </p:cNvPr>
          <p:cNvGraphicFramePr>
            <a:graphicFrameLocks noGrp="1"/>
          </p:cNvGraphicFramePr>
          <p:nvPr>
            <p:ph idx="4294967295"/>
            <p:extLst>
              <p:ext uri="{D42A27DB-BD31-4B8C-83A1-F6EECF244321}">
                <p14:modId xmlns:p14="http://schemas.microsoft.com/office/powerpoint/2010/main" val="2262721121"/>
              </p:ext>
            </p:extLst>
          </p:nvPr>
        </p:nvGraphicFramePr>
        <p:xfrm>
          <a:off x="1295400" y="1905000"/>
          <a:ext cx="6858000" cy="430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060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Each Campsite is Limited to:</a:t>
            </a:r>
          </a:p>
        </p:txBody>
      </p:sp>
      <p:graphicFrame>
        <p:nvGraphicFramePr>
          <p:cNvPr id="5" name="Content Placeholder 2">
            <a:extLst>
              <a:ext uri="{FF2B5EF4-FFF2-40B4-BE49-F238E27FC236}">
                <a16:creationId xmlns:a16="http://schemas.microsoft.com/office/drawing/2014/main" id="{09C21BFF-4883-44F9-A1CD-840E7B9A0382}"/>
              </a:ext>
            </a:extLst>
          </p:cNvPr>
          <p:cNvGraphicFramePr>
            <a:graphicFrameLocks noGrp="1"/>
          </p:cNvGraphicFramePr>
          <p:nvPr>
            <p:ph idx="1"/>
            <p:extLst>
              <p:ext uri="{D42A27DB-BD31-4B8C-83A1-F6EECF244321}">
                <p14:modId xmlns:p14="http://schemas.microsoft.com/office/powerpoint/2010/main" val="2830482930"/>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7176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6E6FEC8-170C-492C-84E0-54394629D1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EE940A1-B9E0-4C5D-A55E-B19742379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81C8E47B-A563-4B44-A9B0-9316605C2E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room filled with furniture and a fireplace&#10;&#10;Description automatically generated">
            <a:extLst>
              <a:ext uri="{FF2B5EF4-FFF2-40B4-BE49-F238E27FC236}">
                <a16:creationId xmlns:a16="http://schemas.microsoft.com/office/drawing/2014/main" id="{B29EBA01-F3C5-4CA9-8E93-BBCB37281FD7}"/>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itle 1"/>
          <p:cNvSpPr>
            <a:spLocks noGrp="1"/>
          </p:cNvSpPr>
          <p:nvPr>
            <p:ph type="title"/>
          </p:nvPr>
        </p:nvSpPr>
        <p:spPr>
          <a:xfrm>
            <a:off x="822960" y="758952"/>
            <a:ext cx="7543800" cy="3566160"/>
          </a:xfrm>
        </p:spPr>
        <p:txBody>
          <a:bodyPr vert="horz" lIns="91440" tIns="45720" rIns="91440" bIns="45720" rtlCol="0" anchor="b">
            <a:normAutofit/>
          </a:bodyPr>
          <a:lstStyle/>
          <a:p>
            <a:r>
              <a:rPr lang="en-US" sz="8000">
                <a:solidFill>
                  <a:schemeClr val="tx1"/>
                </a:solidFill>
              </a:rPr>
              <a:t>Cabin Information</a:t>
            </a:r>
          </a:p>
        </p:txBody>
      </p:sp>
      <p:cxnSp>
        <p:nvCxnSpPr>
          <p:cNvPr id="16" name="Straight Connector 15">
            <a:extLst>
              <a:ext uri="{FF2B5EF4-FFF2-40B4-BE49-F238E27FC236}">
                <a16:creationId xmlns:a16="http://schemas.microsoft.com/office/drawing/2014/main" id="{2C7D7D77-8DF2-444B-A0BB-15B0651955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2">
                <a:alpha val="8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7A72AB3-7AC2-4380-8B64-AFC8AC684F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834896F5-ADC0-4F92-891D-8AD641242B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18502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38922"/>
            <a:ext cx="2640330" cy="1337477"/>
          </a:xfrm>
          <a:noFill/>
          <a:ln>
            <a:noFill/>
          </a:ln>
        </p:spPr>
        <p:style>
          <a:lnRef idx="2">
            <a:schemeClr val="dk1">
              <a:shade val="50000"/>
            </a:schemeClr>
          </a:lnRef>
          <a:fillRef idx="1">
            <a:schemeClr val="dk1"/>
          </a:fillRef>
          <a:effectRef idx="0">
            <a:schemeClr val="dk1"/>
          </a:effectRef>
          <a:fontRef idx="minor">
            <a:schemeClr val="lt1"/>
          </a:fontRef>
        </p:style>
        <p:txBody>
          <a:bodyPr>
            <a:noAutofit/>
          </a:bodyPr>
          <a:lstStyle/>
          <a:p>
            <a:pPr algn="ctr"/>
            <a:r>
              <a:rPr lang="en-US" sz="3200" dirty="0">
                <a:solidFill>
                  <a:schemeClr val="tx2"/>
                </a:solidFill>
                <a:latin typeface="+mj-lt"/>
                <a:ea typeface="+mj-ea"/>
                <a:cs typeface="+mj-cs"/>
              </a:rPr>
              <a:t>Pages on Facebook</a:t>
            </a:r>
          </a:p>
        </p:txBody>
      </p:sp>
      <p:sp>
        <p:nvSpPr>
          <p:cNvPr id="6" name="Content Placeholder 5"/>
          <p:cNvSpPr>
            <a:spLocks noGrp="1"/>
          </p:cNvSpPr>
          <p:nvPr>
            <p:ph type="body" sz="half" idx="2"/>
          </p:nvPr>
        </p:nvSpPr>
        <p:spPr>
          <a:xfrm>
            <a:off x="190500" y="1828800"/>
            <a:ext cx="2868930" cy="4800600"/>
          </a:xfrm>
          <a:noFill/>
          <a:ln>
            <a:noFill/>
          </a:ln>
        </p:spPr>
        <p:style>
          <a:lnRef idx="2">
            <a:schemeClr val="accent6">
              <a:shade val="50000"/>
            </a:schemeClr>
          </a:lnRef>
          <a:fillRef idx="1">
            <a:schemeClr val="accent6"/>
          </a:fillRef>
          <a:effectRef idx="0">
            <a:schemeClr val="accent6"/>
          </a:effectRef>
          <a:fontRef idx="minor">
            <a:schemeClr val="lt1"/>
          </a:fontRef>
        </p:style>
        <p:txBody>
          <a:bodyPr>
            <a:noAutofit/>
          </a:bodyPr>
          <a:lstStyle/>
          <a:p>
            <a:r>
              <a:rPr lang="en-US" sz="1600" dirty="0">
                <a:solidFill>
                  <a:schemeClr val="accent6">
                    <a:lumMod val="50000"/>
                  </a:schemeClr>
                </a:solidFill>
                <a:hlinkClick r:id="rId3"/>
              </a:rPr>
              <a:t>www.mecostacountyparks.com</a:t>
            </a:r>
            <a:endParaRPr lang="en-US" sz="1600" dirty="0">
              <a:solidFill>
                <a:schemeClr val="accent6">
                  <a:lumMod val="50000"/>
                </a:schemeClr>
              </a:solidFill>
            </a:endParaRPr>
          </a:p>
          <a:p>
            <a:pPr marL="285750" indent="-285750">
              <a:buFont typeface="Arial" panose="020B0604020202020204" pitchFamily="34" charset="0"/>
              <a:buChar char="•"/>
            </a:pPr>
            <a:r>
              <a:rPr lang="en-US" sz="1600" dirty="0">
                <a:solidFill>
                  <a:schemeClr val="tx2"/>
                </a:solidFill>
              </a:rPr>
              <a:t>Park Commission</a:t>
            </a:r>
          </a:p>
          <a:p>
            <a:pPr marL="285750" indent="-285750">
              <a:buFont typeface="Arial" panose="020B0604020202020204" pitchFamily="34" charset="0"/>
              <a:buChar char="•"/>
            </a:pPr>
            <a:r>
              <a:rPr lang="en-US" sz="1600" dirty="0">
                <a:solidFill>
                  <a:schemeClr val="tx2"/>
                </a:solidFill>
              </a:rPr>
              <a:t>Brower Park</a:t>
            </a:r>
          </a:p>
          <a:p>
            <a:pPr marL="285750" indent="-285750">
              <a:buFont typeface="Arial" panose="020B0604020202020204" pitchFamily="34" charset="0"/>
              <a:buChar char="•"/>
            </a:pPr>
            <a:r>
              <a:rPr lang="en-US" sz="1600" dirty="0">
                <a:solidFill>
                  <a:schemeClr val="tx2"/>
                </a:solidFill>
              </a:rPr>
              <a:t>School Section</a:t>
            </a:r>
          </a:p>
          <a:p>
            <a:pPr marL="285750" indent="-285750">
              <a:buFont typeface="Arial" panose="020B0604020202020204" pitchFamily="34" charset="0"/>
              <a:buChar char="•"/>
            </a:pPr>
            <a:r>
              <a:rPr lang="en-US" sz="1600" dirty="0">
                <a:solidFill>
                  <a:schemeClr val="tx2"/>
                </a:solidFill>
              </a:rPr>
              <a:t>Paris Park</a:t>
            </a:r>
          </a:p>
          <a:p>
            <a:pPr marL="285750" indent="-285750">
              <a:buFont typeface="Arial" panose="020B0604020202020204" pitchFamily="34" charset="0"/>
              <a:buChar char="•"/>
            </a:pPr>
            <a:r>
              <a:rPr lang="en-US" sz="1600" dirty="0">
                <a:solidFill>
                  <a:schemeClr val="tx2"/>
                </a:solidFill>
              </a:rPr>
              <a:t>Merrill Gorrel Campground</a:t>
            </a:r>
          </a:p>
          <a:p>
            <a:endParaRPr lang="en-US" sz="1600" dirty="0">
              <a:solidFill>
                <a:schemeClr val="tx2"/>
              </a:solidFill>
            </a:endParaRPr>
          </a:p>
        </p:txBody>
      </p:sp>
      <p:pic>
        <p:nvPicPr>
          <p:cNvPr id="3" name="Picture 2">
            <a:extLst>
              <a:ext uri="{FF2B5EF4-FFF2-40B4-BE49-F238E27FC236}">
                <a16:creationId xmlns:a16="http://schemas.microsoft.com/office/drawing/2014/main" id="{0FE7E1A9-637D-404B-9617-FE112B1B1FC0}"/>
              </a:ext>
            </a:extLst>
          </p:cNvPr>
          <p:cNvPicPr>
            <a:picLocks noChangeAspect="1"/>
          </p:cNvPicPr>
          <p:nvPr/>
        </p:nvPicPr>
        <p:blipFill>
          <a:blip r:embed="rId4"/>
          <a:stretch>
            <a:fillRect/>
          </a:stretch>
        </p:blipFill>
        <p:spPr>
          <a:xfrm>
            <a:off x="3390899" y="1828800"/>
            <a:ext cx="5562601" cy="2820255"/>
          </a:xfrm>
          <a:prstGeom prst="rect">
            <a:avLst/>
          </a:prstGeom>
        </p:spPr>
      </p:pic>
    </p:spTree>
    <p:extLst>
      <p:ext uri="{BB962C8B-B14F-4D97-AF65-F5344CB8AC3E}">
        <p14:creationId xmlns:p14="http://schemas.microsoft.com/office/powerpoint/2010/main" val="1157988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C9F63A-5E29-4103-8E3A-D402BF2D7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8B62E198-FB7D-4B4B-B259-C9EA645FF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39DA89A7-B168-4B9B-8725-7F6C9CD9B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vert="horz" lIns="91440" tIns="45720" rIns="91440" bIns="45720" rtlCol="0" anchor="b">
            <a:normAutofit/>
          </a:bodyPr>
          <a:lstStyle/>
          <a:p>
            <a:r>
              <a:rPr lang="en-US" dirty="0"/>
              <a:t>Cabin Information</a:t>
            </a:r>
          </a:p>
        </p:txBody>
      </p:sp>
      <p:sp>
        <p:nvSpPr>
          <p:cNvPr id="4" name="TextBox 3">
            <a:extLst>
              <a:ext uri="{FF2B5EF4-FFF2-40B4-BE49-F238E27FC236}">
                <a16:creationId xmlns:a16="http://schemas.microsoft.com/office/drawing/2014/main" id="{C35AA896-1305-4189-B2FE-6B5AF3A04929}"/>
              </a:ext>
            </a:extLst>
          </p:cNvPr>
          <p:cNvSpPr txBox="1"/>
          <p:nvPr/>
        </p:nvSpPr>
        <p:spPr>
          <a:xfrm>
            <a:off x="944679" y="5892356"/>
            <a:ext cx="7376160" cy="369332"/>
          </a:xfrm>
          <a:prstGeom prst="rect">
            <a:avLst/>
          </a:prstGeom>
          <a:noFill/>
        </p:spPr>
        <p:txBody>
          <a:bodyPr wrap="square" rtlCol="0">
            <a:spAutoFit/>
          </a:bodyPr>
          <a:lstStyle/>
          <a:p>
            <a:pPr algn="ctr">
              <a:spcAft>
                <a:spcPts val="600"/>
              </a:spcAft>
            </a:pPr>
            <a:r>
              <a:rPr lang="en-US" dirty="0">
                <a:solidFill>
                  <a:schemeClr val="accent3">
                    <a:lumMod val="20000"/>
                    <a:lumOff val="80000"/>
                  </a:schemeClr>
                </a:solidFill>
              </a:rPr>
              <a:t>Pets are not allowed in cabins unless they are service animals.</a:t>
            </a:r>
          </a:p>
        </p:txBody>
      </p:sp>
      <p:graphicFrame>
        <p:nvGraphicFramePr>
          <p:cNvPr id="6" name="Content Placeholder 2">
            <a:extLst>
              <a:ext uri="{FF2B5EF4-FFF2-40B4-BE49-F238E27FC236}">
                <a16:creationId xmlns:a16="http://schemas.microsoft.com/office/drawing/2014/main" id="{8EA0FE01-81B1-4CC7-9D56-5AFFF5FA15E3}"/>
              </a:ext>
            </a:extLst>
          </p:cNvPr>
          <p:cNvGraphicFramePr>
            <a:graphicFrameLocks noGrp="1"/>
          </p:cNvGraphicFramePr>
          <p:nvPr>
            <p:ph sz="half" idx="2"/>
            <p:extLst>
              <p:ext uri="{D42A27DB-BD31-4B8C-83A1-F6EECF244321}">
                <p14:modId xmlns:p14="http://schemas.microsoft.com/office/powerpoint/2010/main" val="4277101859"/>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8328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Cabin Information</a:t>
            </a:r>
          </a:p>
        </p:txBody>
      </p:sp>
      <p:pic>
        <p:nvPicPr>
          <p:cNvPr id="9" name="Picture 8">
            <a:extLst>
              <a:ext uri="{FF2B5EF4-FFF2-40B4-BE49-F238E27FC236}">
                <a16:creationId xmlns:a16="http://schemas.microsoft.com/office/drawing/2014/main" id="{EF23F238-21FF-4408-B3AF-4C8C16A8C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1" y="-228600"/>
            <a:ext cx="10874309" cy="8155732"/>
          </a:xfrm>
          <a:prstGeom prst="rect">
            <a:avLst/>
          </a:prstGeom>
        </p:spPr>
      </p:pic>
    </p:spTree>
    <p:extLst>
      <p:ext uri="{BB962C8B-B14F-4D97-AF65-F5344CB8AC3E}">
        <p14:creationId xmlns:p14="http://schemas.microsoft.com/office/powerpoint/2010/main" val="2116234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Cabin Information</a:t>
            </a:r>
          </a:p>
        </p:txBody>
      </p:sp>
      <p:pic>
        <p:nvPicPr>
          <p:cNvPr id="6" name="Picture 5" descr="A house with trees in the background&#10;&#10;Description automatically generated">
            <a:extLst>
              <a:ext uri="{FF2B5EF4-FFF2-40B4-BE49-F238E27FC236}">
                <a16:creationId xmlns:a16="http://schemas.microsoft.com/office/drawing/2014/main" id="{427C7536-C786-41EA-AA64-FA57182BA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241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Cabin Information</a:t>
            </a:r>
          </a:p>
        </p:txBody>
      </p:sp>
      <p:pic>
        <p:nvPicPr>
          <p:cNvPr id="7" name="Picture 6" descr="A large lawn in front of a house&#10;&#10;Description automatically generated">
            <a:extLst>
              <a:ext uri="{FF2B5EF4-FFF2-40B4-BE49-F238E27FC236}">
                <a16:creationId xmlns:a16="http://schemas.microsoft.com/office/drawing/2014/main" id="{3EDC8B4B-CA9D-48D6-8F9B-B960195E5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7150"/>
            <a:ext cx="9448800" cy="7086600"/>
          </a:xfrm>
          <a:prstGeom prst="rect">
            <a:avLst/>
          </a:prstGeom>
        </p:spPr>
      </p:pic>
    </p:spTree>
    <p:extLst>
      <p:ext uri="{BB962C8B-B14F-4D97-AF65-F5344CB8AC3E}">
        <p14:creationId xmlns:p14="http://schemas.microsoft.com/office/powerpoint/2010/main" val="4109808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5400" dirty="0">
                <a:solidFill>
                  <a:srgbClr val="FFFFFF"/>
                </a:solidFill>
              </a:rPr>
              <a:t>Picnic Shelter Reservations</a:t>
            </a:r>
          </a:p>
        </p:txBody>
      </p:sp>
      <p:graphicFrame>
        <p:nvGraphicFramePr>
          <p:cNvPr id="7" name="Content Placeholder 4">
            <a:extLst>
              <a:ext uri="{FF2B5EF4-FFF2-40B4-BE49-F238E27FC236}">
                <a16:creationId xmlns:a16="http://schemas.microsoft.com/office/drawing/2014/main" id="{A51CB095-342F-4D49-B00D-4D9DD7A54259}"/>
              </a:ext>
            </a:extLst>
          </p:cNvPr>
          <p:cNvGraphicFramePr>
            <a:graphicFrameLocks noGrp="1"/>
          </p:cNvGraphicFramePr>
          <p:nvPr>
            <p:ph idx="4294967295"/>
            <p:extLst>
              <p:ext uri="{D42A27DB-BD31-4B8C-83A1-F6EECF244321}">
                <p14:modId xmlns:p14="http://schemas.microsoft.com/office/powerpoint/2010/main" val="626339857"/>
              </p:ext>
            </p:extLst>
          </p:nvPr>
        </p:nvGraphicFramePr>
        <p:xfrm>
          <a:off x="826008" y="1600200"/>
          <a:ext cx="7540752" cy="4765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897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Winter Storage</a:t>
            </a:r>
          </a:p>
        </p:txBody>
      </p:sp>
      <p:graphicFrame>
        <p:nvGraphicFramePr>
          <p:cNvPr id="5" name="Content Placeholder 2">
            <a:extLst>
              <a:ext uri="{FF2B5EF4-FFF2-40B4-BE49-F238E27FC236}">
                <a16:creationId xmlns:a16="http://schemas.microsoft.com/office/drawing/2014/main" id="{228B7A40-6C52-43A1-A426-11B0078AE2AA}"/>
              </a:ext>
            </a:extLst>
          </p:cNvPr>
          <p:cNvGraphicFramePr>
            <a:graphicFrameLocks noGrp="1"/>
          </p:cNvGraphicFramePr>
          <p:nvPr>
            <p:ph idx="1"/>
            <p:extLst>
              <p:ext uri="{D42A27DB-BD31-4B8C-83A1-F6EECF244321}">
                <p14:modId xmlns:p14="http://schemas.microsoft.com/office/powerpoint/2010/main" val="2039030538"/>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3425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450757"/>
          </a:xfrm>
        </p:spPr>
        <p:txBody>
          <a:bodyPr anchor="ctr">
            <a:normAutofit/>
          </a:bodyPr>
          <a:lstStyle/>
          <a:p>
            <a:r>
              <a:rPr lang="en-US" sz="3100">
                <a:solidFill>
                  <a:srgbClr val="FFFFFF"/>
                </a:solidFill>
              </a:rPr>
              <a:t>Change of Campsite or New Seasonal Camper Process</a:t>
            </a:r>
          </a:p>
        </p:txBody>
      </p:sp>
      <p:graphicFrame>
        <p:nvGraphicFramePr>
          <p:cNvPr id="5" name="Content Placeholder 2">
            <a:extLst>
              <a:ext uri="{FF2B5EF4-FFF2-40B4-BE49-F238E27FC236}">
                <a16:creationId xmlns:a16="http://schemas.microsoft.com/office/drawing/2014/main" id="{63C43D6B-99E8-4ED8-B20A-A9097FDD7EA7}"/>
              </a:ext>
            </a:extLst>
          </p:cNvPr>
          <p:cNvGraphicFramePr>
            <a:graphicFrameLocks noGrp="1"/>
          </p:cNvGraphicFramePr>
          <p:nvPr>
            <p:ph idx="4294967295"/>
            <p:extLst>
              <p:ext uri="{D42A27DB-BD31-4B8C-83A1-F6EECF244321}">
                <p14:modId xmlns:p14="http://schemas.microsoft.com/office/powerpoint/2010/main" val="2453663267"/>
              </p:ext>
            </p:extLst>
          </p:nvPr>
        </p:nvGraphicFramePr>
        <p:xfrm>
          <a:off x="685800" y="2057400"/>
          <a:ext cx="7543800" cy="4156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3042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sz="4400" dirty="0"/>
              <a:t>Seasonal Camper Lottery Process</a:t>
            </a:r>
          </a:p>
        </p:txBody>
      </p:sp>
      <p:graphicFrame>
        <p:nvGraphicFramePr>
          <p:cNvPr id="7" name="Content Placeholder 2">
            <a:extLst>
              <a:ext uri="{FF2B5EF4-FFF2-40B4-BE49-F238E27FC236}">
                <a16:creationId xmlns:a16="http://schemas.microsoft.com/office/drawing/2014/main" id="{7E3BB557-868D-4E55-A628-B0C0F943696C}"/>
              </a:ext>
            </a:extLst>
          </p:cNvPr>
          <p:cNvGraphicFramePr>
            <a:graphicFrameLocks noGrp="1"/>
          </p:cNvGraphicFramePr>
          <p:nvPr>
            <p:ph idx="1"/>
            <p:extLst>
              <p:ext uri="{D42A27DB-BD31-4B8C-83A1-F6EECF244321}">
                <p14:modId xmlns:p14="http://schemas.microsoft.com/office/powerpoint/2010/main" val="1885152075"/>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2E13199-6672-4A2B-A66C-48784223F5D4}"/>
              </a:ext>
            </a:extLst>
          </p:cNvPr>
          <p:cNvSpPr txBox="1"/>
          <p:nvPr/>
        </p:nvSpPr>
        <p:spPr>
          <a:xfrm>
            <a:off x="1646039" y="2098515"/>
            <a:ext cx="5851922"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dirty="0">
                <a:solidFill>
                  <a:schemeClr val="accent5"/>
                </a:solidFill>
              </a:rPr>
              <a:t>Two Separate Lotteries:</a:t>
            </a:r>
          </a:p>
        </p:txBody>
      </p:sp>
    </p:spTree>
    <p:extLst>
      <p:ext uri="{BB962C8B-B14F-4D97-AF65-F5344CB8AC3E}">
        <p14:creationId xmlns:p14="http://schemas.microsoft.com/office/powerpoint/2010/main" val="4114777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lama&#10;&#10;Description automatically generated">
            <a:extLst>
              <a:ext uri="{FF2B5EF4-FFF2-40B4-BE49-F238E27FC236}">
                <a16:creationId xmlns:a16="http://schemas.microsoft.com/office/drawing/2014/main" id="{19A89C8D-2D4E-446E-9ED4-E8C52634A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7048" y="801793"/>
            <a:ext cx="4225712" cy="5249332"/>
          </a:xfrm>
          <a:prstGeom prst="rect">
            <a:avLst/>
          </a:prstGeom>
        </p:spPr>
      </p:pic>
    </p:spTree>
    <p:extLst>
      <p:ext uri="{BB962C8B-B14F-4D97-AF65-F5344CB8AC3E}">
        <p14:creationId xmlns:p14="http://schemas.microsoft.com/office/powerpoint/2010/main" val="23183574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ruck is parked in front of a tree&#10;&#10;Description automatically generated">
            <a:extLst>
              <a:ext uri="{FF2B5EF4-FFF2-40B4-BE49-F238E27FC236}">
                <a16:creationId xmlns:a16="http://schemas.microsoft.com/office/drawing/2014/main" id="{73DE4626-80EC-40E9-9ADA-B6D20E0EFE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3433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75" y="457200"/>
            <a:ext cx="2895600" cy="457200"/>
          </a:xfrm>
        </p:spPr>
        <p:txBody>
          <a:bodyPr>
            <a:normAutofit fontScale="90000"/>
          </a:bodyPr>
          <a:lstStyle/>
          <a:p>
            <a:pPr algn="ctr"/>
            <a:r>
              <a:rPr lang="en-US" dirty="0">
                <a:solidFill>
                  <a:schemeClr val="tx2"/>
                </a:solidFill>
              </a:rPr>
              <a:t>Brower Park</a:t>
            </a:r>
          </a:p>
        </p:txBody>
      </p:sp>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181600" y="4114800"/>
            <a:ext cx="3088178" cy="2015836"/>
          </a:xfrm>
          <a:prstGeom prst="rect">
            <a:avLst/>
          </a:prstGeom>
          <a:ln>
            <a:noFill/>
          </a:ln>
          <a:effectLst>
            <a:outerShdw blurRad="190500" algn="tl" rotWithShape="0">
              <a:srgbClr val="000000">
                <a:alpha val="70000"/>
              </a:srgbClr>
            </a:outerShdw>
          </a:effectLst>
        </p:spPr>
      </p:pic>
      <p:sp>
        <p:nvSpPr>
          <p:cNvPr id="7" name="TextBox 6"/>
          <p:cNvSpPr txBox="1"/>
          <p:nvPr/>
        </p:nvSpPr>
        <p:spPr>
          <a:xfrm>
            <a:off x="224425" y="914400"/>
            <a:ext cx="2667000" cy="6161687"/>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defTabSz="914400">
              <a:buClr>
                <a:schemeClr val="accent1"/>
              </a:buClr>
              <a:buSzPct val="85000"/>
            </a:pPr>
            <a:r>
              <a:rPr lang="en-US" sz="1600" b="1" dirty="0">
                <a:solidFill>
                  <a:schemeClr val="tx2"/>
                </a:solidFill>
                <a:latin typeface="+mj-lt"/>
              </a:rPr>
              <a:t>Located in Stanwood, MI</a:t>
            </a:r>
          </a:p>
          <a:p>
            <a:pPr algn="ctr" defTabSz="914400">
              <a:buClr>
                <a:schemeClr val="accent1"/>
              </a:buClr>
              <a:buSzPct val="85000"/>
            </a:pPr>
            <a:r>
              <a:rPr lang="en-US" sz="1600" b="1" dirty="0">
                <a:solidFill>
                  <a:schemeClr val="tx2"/>
                </a:solidFill>
                <a:latin typeface="+mj-lt"/>
              </a:rPr>
              <a:t>Pets Friendly since 2018</a:t>
            </a:r>
          </a:p>
          <a:p>
            <a:pPr marL="285750" indent="-285750" defTabSz="914400">
              <a:buClr>
                <a:schemeClr val="accent1"/>
              </a:buClr>
              <a:buSzPct val="85000"/>
              <a:buFont typeface="Arial" panose="020B0604020202020204" pitchFamily="34" charset="0"/>
              <a:buChar char="•"/>
            </a:pPr>
            <a:endParaRPr lang="en-US" sz="1600" dirty="0">
              <a:solidFill>
                <a:schemeClr val="tx2"/>
              </a:solidFill>
            </a:endParaRPr>
          </a:p>
          <a:p>
            <a:pPr marL="285750" indent="-285750" defTabSz="914400">
              <a:lnSpc>
                <a:spcPct val="90000"/>
              </a:lnSpc>
              <a:spcAft>
                <a:spcPts val="200"/>
              </a:spcAft>
              <a:buClr>
                <a:schemeClr val="accent2"/>
              </a:buClr>
              <a:buSzPct val="100000"/>
              <a:buFont typeface="Arial" panose="020B0604020202020204" pitchFamily="34" charset="0"/>
              <a:buChar char="•"/>
            </a:pPr>
            <a:r>
              <a:rPr lang="en-US" sz="1600" dirty="0">
                <a:solidFill>
                  <a:schemeClr val="tx2"/>
                </a:solidFill>
              </a:rPr>
              <a:t>280 Acres</a:t>
            </a:r>
          </a:p>
          <a:p>
            <a:pPr marL="285750" indent="-285750" defTabSz="914400">
              <a:lnSpc>
                <a:spcPct val="90000"/>
              </a:lnSpc>
              <a:spcAft>
                <a:spcPts val="200"/>
              </a:spcAft>
              <a:buClr>
                <a:schemeClr val="accent2"/>
              </a:buClr>
              <a:buSzPct val="100000"/>
              <a:buFont typeface="Arial" panose="020B0604020202020204" pitchFamily="34" charset="0"/>
              <a:buChar char="•"/>
            </a:pPr>
            <a:r>
              <a:rPr lang="en-US" sz="1600" dirty="0">
                <a:solidFill>
                  <a:schemeClr val="tx2"/>
                </a:solidFill>
              </a:rPr>
              <a:t>230 Sites + 10 Cabins</a:t>
            </a:r>
          </a:p>
          <a:p>
            <a:pPr marL="285750" indent="-285750" defTabSz="914400">
              <a:lnSpc>
                <a:spcPct val="90000"/>
              </a:lnSpc>
              <a:spcAft>
                <a:spcPts val="200"/>
              </a:spcAft>
              <a:buClr>
                <a:schemeClr val="accent2"/>
              </a:buClr>
              <a:buSzPct val="100000"/>
              <a:buFont typeface="Arial" panose="020B0604020202020204" pitchFamily="34" charset="0"/>
              <a:buChar char="•"/>
            </a:pPr>
            <a:r>
              <a:rPr lang="en-US" sz="1600" dirty="0">
                <a:solidFill>
                  <a:schemeClr val="tx2"/>
                </a:solidFill>
              </a:rPr>
              <a:t>21/31 Night Rule</a:t>
            </a:r>
          </a:p>
          <a:p>
            <a:pPr marL="285750" indent="-285750" defTabSz="914400">
              <a:lnSpc>
                <a:spcPct val="90000"/>
              </a:lnSpc>
              <a:spcAft>
                <a:spcPts val="200"/>
              </a:spcAft>
              <a:buClr>
                <a:schemeClr val="accent2"/>
              </a:buClr>
              <a:buSzPct val="100000"/>
              <a:buFont typeface="Arial" panose="020B0604020202020204" pitchFamily="34" charset="0"/>
              <a:buChar char="•"/>
            </a:pPr>
            <a:r>
              <a:rPr lang="en-US" sz="1600" dirty="0">
                <a:solidFill>
                  <a:schemeClr val="tx2"/>
                </a:solidFill>
              </a:rPr>
              <a:t>Lottery in Sept. for 120 seasonal sites</a:t>
            </a:r>
          </a:p>
          <a:p>
            <a:pPr marL="285750" indent="-285750" defTabSz="914400">
              <a:lnSpc>
                <a:spcPct val="90000"/>
              </a:lnSpc>
              <a:spcAft>
                <a:spcPts val="200"/>
              </a:spcAft>
              <a:buClr>
                <a:schemeClr val="accent2"/>
              </a:buClr>
              <a:buSzPct val="100000"/>
              <a:buFont typeface="Arial" panose="020B0604020202020204" pitchFamily="34" charset="0"/>
              <a:buChar char="•"/>
            </a:pPr>
            <a:r>
              <a:rPr lang="en-US" sz="1600" dirty="0">
                <a:solidFill>
                  <a:schemeClr val="tx2"/>
                </a:solidFill>
              </a:rPr>
              <a:t>3 Modern Shower Buildings</a:t>
            </a:r>
          </a:p>
          <a:p>
            <a:pPr marL="285750" indent="-285750" defTabSz="914400">
              <a:lnSpc>
                <a:spcPct val="90000"/>
              </a:lnSpc>
              <a:spcAft>
                <a:spcPts val="200"/>
              </a:spcAft>
              <a:buClr>
                <a:schemeClr val="accent2"/>
              </a:buClr>
              <a:buSzPct val="100000"/>
              <a:buFont typeface="Arial" panose="020B0604020202020204" pitchFamily="34" charset="0"/>
              <a:buChar char="•"/>
            </a:pPr>
            <a:r>
              <a:rPr lang="en-US" sz="1600" dirty="0">
                <a:solidFill>
                  <a:schemeClr val="tx2"/>
                </a:solidFill>
              </a:rPr>
              <a:t>Open Late April – Early October</a:t>
            </a:r>
          </a:p>
          <a:p>
            <a:pPr marL="285750" indent="-285750" defTabSz="914400">
              <a:buClr>
                <a:schemeClr val="accent2"/>
              </a:buClr>
              <a:buSzPct val="85000"/>
              <a:buFont typeface="Arial" panose="020B0604020202020204" pitchFamily="34" charset="0"/>
              <a:buChar char="•"/>
            </a:pPr>
            <a:endParaRPr lang="en-US" sz="1600" dirty="0">
              <a:solidFill>
                <a:schemeClr val="tx2"/>
              </a:solidFill>
            </a:endParaRPr>
          </a:p>
          <a:p>
            <a:pPr defTabSz="914400">
              <a:buClr>
                <a:schemeClr val="accent2"/>
              </a:buClr>
              <a:buSzPct val="85000"/>
            </a:pPr>
            <a:r>
              <a:rPr lang="en-US" sz="1600" u="sng" dirty="0">
                <a:solidFill>
                  <a:schemeClr val="tx2"/>
                </a:solidFill>
              </a:rPr>
              <a:t>Amenities</a:t>
            </a:r>
          </a:p>
          <a:p>
            <a:pPr marL="285750" indent="-285750" defTabSz="914400">
              <a:lnSpc>
                <a:spcPct val="90000"/>
              </a:lnSpc>
              <a:spcAft>
                <a:spcPts val="200"/>
              </a:spcAft>
              <a:buClr>
                <a:schemeClr val="accent2"/>
              </a:buClr>
              <a:buSzPct val="100000"/>
              <a:buFont typeface="Arial" panose="020B0604020202020204" pitchFamily="34" charset="0"/>
              <a:buChar char="•"/>
            </a:pPr>
            <a:r>
              <a:rPr lang="en-US" sz="1600" dirty="0">
                <a:solidFill>
                  <a:schemeClr val="tx2"/>
                </a:solidFill>
              </a:rPr>
              <a:t>Camping</a:t>
            </a:r>
          </a:p>
          <a:p>
            <a:pPr marL="285750" indent="-285750" defTabSz="914400">
              <a:lnSpc>
                <a:spcPct val="90000"/>
              </a:lnSpc>
              <a:spcAft>
                <a:spcPts val="200"/>
              </a:spcAft>
              <a:buClr>
                <a:schemeClr val="accent2"/>
              </a:buClr>
              <a:buSzPct val="100000"/>
              <a:buFont typeface="Arial" panose="020B0604020202020204" pitchFamily="34" charset="0"/>
              <a:buChar char="•"/>
            </a:pPr>
            <a:r>
              <a:rPr lang="en-US" sz="1600" dirty="0">
                <a:solidFill>
                  <a:schemeClr val="tx2"/>
                </a:solidFill>
              </a:rPr>
              <a:t>Boating (only park to have daily boat stickers)</a:t>
            </a:r>
          </a:p>
          <a:p>
            <a:pPr marL="285750" indent="-285750" defTabSz="914400">
              <a:lnSpc>
                <a:spcPct val="90000"/>
              </a:lnSpc>
              <a:spcAft>
                <a:spcPts val="200"/>
              </a:spcAft>
              <a:buClr>
                <a:schemeClr val="accent2"/>
              </a:buClr>
              <a:buSzPct val="100000"/>
              <a:buFont typeface="Arial" panose="020B0604020202020204" pitchFamily="34" charset="0"/>
              <a:buChar char="•"/>
            </a:pPr>
            <a:r>
              <a:rPr lang="en-US" sz="1600" dirty="0">
                <a:solidFill>
                  <a:schemeClr val="tx2"/>
                </a:solidFill>
              </a:rPr>
              <a:t>Fishing</a:t>
            </a:r>
          </a:p>
          <a:p>
            <a:pPr marL="285750" indent="-285750" defTabSz="914400">
              <a:lnSpc>
                <a:spcPct val="90000"/>
              </a:lnSpc>
              <a:spcAft>
                <a:spcPts val="200"/>
              </a:spcAft>
              <a:buClr>
                <a:schemeClr val="accent2"/>
              </a:buClr>
              <a:buSzPct val="100000"/>
              <a:buFont typeface="Arial" panose="020B0604020202020204" pitchFamily="34" charset="0"/>
              <a:buChar char="•"/>
            </a:pPr>
            <a:r>
              <a:rPr lang="en-US" sz="1600" dirty="0">
                <a:solidFill>
                  <a:schemeClr val="tx2"/>
                </a:solidFill>
              </a:rPr>
              <a:t>Family Activities</a:t>
            </a:r>
          </a:p>
          <a:p>
            <a:pPr marL="285750" indent="-285750" defTabSz="914400">
              <a:lnSpc>
                <a:spcPct val="90000"/>
              </a:lnSpc>
              <a:spcAft>
                <a:spcPts val="200"/>
              </a:spcAft>
              <a:buClr>
                <a:schemeClr val="accent2"/>
              </a:buClr>
              <a:buSzPct val="100000"/>
              <a:buFont typeface="Arial" panose="020B0604020202020204" pitchFamily="34" charset="0"/>
              <a:buChar char="•"/>
            </a:pPr>
            <a:r>
              <a:rPr lang="en-US" sz="1600" dirty="0">
                <a:solidFill>
                  <a:schemeClr val="tx2"/>
                </a:solidFill>
              </a:rPr>
              <a:t>Crafts</a:t>
            </a:r>
          </a:p>
          <a:p>
            <a:pPr marL="285750" indent="-285750" defTabSz="914400">
              <a:lnSpc>
                <a:spcPct val="90000"/>
              </a:lnSpc>
              <a:spcAft>
                <a:spcPts val="200"/>
              </a:spcAft>
              <a:buClr>
                <a:schemeClr val="accent2"/>
              </a:buClr>
              <a:buSzPct val="100000"/>
              <a:buFont typeface="Arial" panose="020B0604020202020204" pitchFamily="34" charset="0"/>
              <a:buChar char="•"/>
            </a:pPr>
            <a:r>
              <a:rPr lang="en-US" sz="1600" dirty="0">
                <a:solidFill>
                  <a:schemeClr val="tx2"/>
                </a:solidFill>
              </a:rPr>
              <a:t>Wagon Rides</a:t>
            </a:r>
          </a:p>
          <a:p>
            <a:pPr defTabSz="914400">
              <a:buClr>
                <a:schemeClr val="accent1"/>
              </a:buClr>
              <a:buSzPct val="85000"/>
            </a:pPr>
            <a:endParaRPr lang="en-US" sz="1600" dirty="0">
              <a:solidFill>
                <a:schemeClr val="accent1">
                  <a:lumMod val="50000"/>
                </a:schemeClr>
              </a:solidFill>
            </a:endParaRPr>
          </a:p>
          <a:p>
            <a:pPr marL="285750" indent="-285750">
              <a:buFontTx/>
              <a:buChar char="-"/>
            </a:pPr>
            <a:endParaRPr lang="en-US" sz="1600" dirty="0"/>
          </a:p>
          <a:p>
            <a:pPr marL="285750" indent="-285750">
              <a:buFontTx/>
              <a:buChar char="-"/>
            </a:pPr>
            <a:endParaRPr lang="en-US" sz="1600" dirty="0"/>
          </a:p>
          <a:p>
            <a:pPr marL="285750" indent="-285750">
              <a:buFontTx/>
              <a:buChar char="-"/>
            </a:pPr>
            <a:endParaRPr lang="en-US" sz="1600" dirty="0"/>
          </a:p>
        </p:txBody>
      </p:sp>
      <p:pic>
        <p:nvPicPr>
          <p:cNvPr id="4" name="Picture 3">
            <a:extLst>
              <a:ext uri="{FF2B5EF4-FFF2-40B4-BE49-F238E27FC236}">
                <a16:creationId xmlns:a16="http://schemas.microsoft.com/office/drawing/2014/main" id="{80253DFE-25D4-4BB5-860E-5A6082CD56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00" y="152400"/>
            <a:ext cx="4749831" cy="3562373"/>
          </a:xfrm>
          <a:prstGeom prst="rect">
            <a:avLst/>
          </a:prstGeom>
          <a:ln>
            <a:noFill/>
          </a:ln>
          <a:effectLst>
            <a:outerShdw blurRad="190500" algn="tl" rotWithShape="0">
              <a:srgbClr val="000000">
                <a:alpha val="70000"/>
              </a:srgbClr>
            </a:outerShdw>
          </a:effectLst>
        </p:spPr>
      </p:pic>
      <p:pic>
        <p:nvPicPr>
          <p:cNvPr id="2" name="Com Out and Play - Brower Park - 2020">
            <a:hlinkClick r:id="" action="ppaction://media"/>
            <a:extLst>
              <a:ext uri="{FF2B5EF4-FFF2-40B4-BE49-F238E27FC236}">
                <a16:creationId xmlns:a16="http://schemas.microsoft.com/office/drawing/2014/main" id="{66E5667E-BD6B-4450-8E3B-78E23A5078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43350" y="5122718"/>
            <a:ext cx="609600" cy="609600"/>
          </a:xfrm>
          <a:prstGeom prst="rect">
            <a:avLst/>
          </a:prstGeom>
        </p:spPr>
      </p:pic>
    </p:spTree>
    <p:extLst>
      <p:ext uri="{BB962C8B-B14F-4D97-AF65-F5344CB8AC3E}">
        <p14:creationId xmlns:p14="http://schemas.microsoft.com/office/powerpoint/2010/main" val="1546765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Rules &amp; Regulations</a:t>
            </a:r>
            <a:endParaRPr lang="en-US" dirty="0">
              <a:blipFill>
                <a:blip r:embed="rId3">
                  <a:extLst>
                    <a:ext uri="{28A0092B-C50C-407E-A947-70E740481C1C}">
                      <a14:useLocalDpi xmlns:a14="http://schemas.microsoft.com/office/drawing/2010/main" val="0"/>
                    </a:ext>
                  </a:extLst>
                </a:blip>
                <a:tile tx="6350" ty="-127000" sx="65000" sy="64000" flip="none" algn="tl"/>
              </a:blipFill>
            </a:endParaRPr>
          </a:p>
        </p:txBody>
      </p:sp>
      <p:sp>
        <p:nvSpPr>
          <p:cNvPr id="5" name="Subtitle 4"/>
          <p:cNvSpPr>
            <a:spLocks noGrp="1"/>
          </p:cNvSpPr>
          <p:nvPr>
            <p:ph type="subTitle" idx="1"/>
          </p:nvPr>
        </p:nvSpPr>
        <p:spPr/>
        <p:txBody>
          <a:bodyPr/>
          <a:lstStyle/>
          <a:p>
            <a:r>
              <a:rPr lang="en-US" dirty="0"/>
              <a:t>Parks overview</a:t>
            </a:r>
          </a:p>
        </p:txBody>
      </p:sp>
    </p:spTree>
    <p:extLst>
      <p:ext uri="{BB962C8B-B14F-4D97-AF65-F5344CB8AC3E}">
        <p14:creationId xmlns:p14="http://schemas.microsoft.com/office/powerpoint/2010/main" val="674667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D732D5-B1F7-4E60-8152-5BDF75AEEB3A}"/>
              </a:ext>
            </a:extLst>
          </p:cNvPr>
          <p:cNvPicPr>
            <a:picLocks noChangeAspect="1"/>
          </p:cNvPicPr>
          <p:nvPr/>
        </p:nvPicPr>
        <p:blipFill rotWithShape="1">
          <a:blip r:embed="rId3">
            <a:alphaModFix amt="35000"/>
          </a:blip>
          <a:srcRect r="10999" b="-1"/>
          <a:stretch/>
        </p:blipFill>
        <p:spPr>
          <a:xfrm>
            <a:off x="20" y="10"/>
            <a:ext cx="9143980" cy="6857990"/>
          </a:xfrm>
          <a:prstGeom prst="rect">
            <a:avLst/>
          </a:prstGeom>
        </p:spPr>
      </p:pic>
      <p:cxnSp>
        <p:nvCxnSpPr>
          <p:cNvPr id="10" name="Straight Connector 9">
            <a:extLst>
              <a:ext uri="{FF2B5EF4-FFF2-40B4-BE49-F238E27FC236}">
                <a16:creationId xmlns:a16="http://schemas.microsoft.com/office/drawing/2014/main" id="{D234663B-5BFF-482A-865A-27F31AF098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title"/>
          </p:nvPr>
        </p:nvSpPr>
        <p:spPr>
          <a:xfrm>
            <a:off x="822960" y="286603"/>
            <a:ext cx="7543800" cy="1450757"/>
          </a:xfrm>
        </p:spPr>
        <p:txBody>
          <a:bodyPr>
            <a:normAutofit/>
          </a:bodyPr>
          <a:lstStyle/>
          <a:p>
            <a:r>
              <a:rPr lang="en-US">
                <a:solidFill>
                  <a:schemeClr val="tx1"/>
                </a:solidFill>
              </a:rPr>
              <a:t>Speed Limit</a:t>
            </a:r>
          </a:p>
        </p:txBody>
      </p:sp>
      <p:sp>
        <p:nvSpPr>
          <p:cNvPr id="4" name="Content Placeholder 2"/>
          <p:cNvSpPr>
            <a:spLocks noGrp="1"/>
          </p:cNvSpPr>
          <p:nvPr>
            <p:ph idx="1"/>
          </p:nvPr>
        </p:nvSpPr>
        <p:spPr>
          <a:xfrm>
            <a:off x="822960" y="1845734"/>
            <a:ext cx="7543800" cy="4023360"/>
          </a:xfrm>
        </p:spPr>
        <p:txBody>
          <a:bodyPr>
            <a:normAutofit/>
          </a:bodyPr>
          <a:lstStyle/>
          <a:p>
            <a:endParaRPr lang="en-US" dirty="0">
              <a:solidFill>
                <a:schemeClr val="tx1"/>
              </a:solidFill>
            </a:endParaRPr>
          </a:p>
          <a:p>
            <a:r>
              <a:rPr lang="en-US" sz="8800" dirty="0">
                <a:solidFill>
                  <a:schemeClr val="tx1"/>
                </a:solidFill>
              </a:rPr>
              <a:t>10 MPH</a:t>
            </a:r>
          </a:p>
        </p:txBody>
      </p:sp>
      <p:sp>
        <p:nvSpPr>
          <p:cNvPr id="12" name="Rectangle 11">
            <a:extLst>
              <a:ext uri="{FF2B5EF4-FFF2-40B4-BE49-F238E27FC236}">
                <a16:creationId xmlns:a16="http://schemas.microsoft.com/office/drawing/2014/main" id="{14B68BB4-E55B-4DC8-825B-0A792D33A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876438C-C6C1-4170-95B8-E2CA8180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52919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9" name="Rectangle 13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3886200" y="634946"/>
            <a:ext cx="4776107" cy="1450757"/>
          </a:xfrm>
        </p:spPr>
        <p:txBody>
          <a:bodyPr vert="horz" lIns="91440" tIns="45720" rIns="91440" bIns="45720" rtlCol="0" anchor="b">
            <a:normAutofit/>
          </a:bodyPr>
          <a:lstStyle/>
          <a:p>
            <a:r>
              <a:rPr lang="en-US"/>
              <a:t>Quiet Hours</a:t>
            </a:r>
          </a:p>
        </p:txBody>
      </p:sp>
      <p:pic>
        <p:nvPicPr>
          <p:cNvPr id="94212" name="Picture 94211" descr="Wristwatch face">
            <a:extLst>
              <a:ext uri="{FF2B5EF4-FFF2-40B4-BE49-F238E27FC236}">
                <a16:creationId xmlns:a16="http://schemas.microsoft.com/office/drawing/2014/main" id="{D16DFE5D-EC66-4692-AE40-3E1059155BC1}"/>
              </a:ext>
            </a:extLst>
          </p:cNvPr>
          <p:cNvPicPr>
            <a:picLocks noChangeAspect="1"/>
          </p:cNvPicPr>
          <p:nvPr/>
        </p:nvPicPr>
        <p:blipFill rotWithShape="1">
          <a:blip r:embed="rId3"/>
          <a:srcRect l="29298" r="36787" b="1"/>
          <a:stretch/>
        </p:blipFill>
        <p:spPr>
          <a:xfrm>
            <a:off x="20" y="-12128"/>
            <a:ext cx="3490702" cy="6870127"/>
          </a:xfrm>
          <a:prstGeom prst="rect">
            <a:avLst/>
          </a:prstGeom>
        </p:spPr>
      </p:pic>
      <p:cxnSp>
        <p:nvCxnSpPr>
          <p:cNvPr id="141" name="Straight Connector 14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4218" name="TextBox 8">
            <a:extLst>
              <a:ext uri="{FF2B5EF4-FFF2-40B4-BE49-F238E27FC236}">
                <a16:creationId xmlns:a16="http://schemas.microsoft.com/office/drawing/2014/main" id="{50EAB550-7172-4EF7-9BC9-A8B6C066A70B}"/>
              </a:ext>
            </a:extLst>
          </p:cNvPr>
          <p:cNvSpPr txBox="1"/>
          <p:nvPr/>
        </p:nvSpPr>
        <p:spPr>
          <a:xfrm>
            <a:off x="3886200" y="2198914"/>
            <a:ext cx="4776107" cy="3670180"/>
          </a:xfrm>
          <a:prstGeom prst="rect">
            <a:avLst/>
          </a:prstGeom>
        </p:spPr>
        <p:txBody>
          <a:bodyPr vert="horz" lIns="0" tIns="45720" rIns="0" bIns="45720" rtlCol="0">
            <a:normAutofit/>
          </a:bodyPr>
          <a:lstStyle/>
          <a:p>
            <a:pPr defTabSz="914400">
              <a:lnSpc>
                <a:spcPct val="90000"/>
              </a:lnSpc>
              <a:spcBef>
                <a:spcPct val="0"/>
              </a:spcBef>
              <a:spcAft>
                <a:spcPts val="600"/>
              </a:spcAft>
              <a:buClr>
                <a:schemeClr val="accent3"/>
              </a:buClr>
              <a:buSzTx/>
              <a:buFont typeface="Calibri" panose="020F0502020204030204" pitchFamily="34" charset="0"/>
              <a:buNone/>
            </a:pPr>
            <a:endParaRPr lang="en-US" altLang="en-US">
              <a:solidFill>
                <a:schemeClr val="tx1">
                  <a:lumMod val="75000"/>
                  <a:lumOff val="25000"/>
                </a:schemeClr>
              </a:solidFill>
              <a:sym typeface="Marker Felt" pitchFamily="8" charset="0"/>
            </a:endParaRPr>
          </a:p>
          <a:p>
            <a:pPr defTabSz="914400">
              <a:lnSpc>
                <a:spcPct val="90000"/>
              </a:lnSpc>
              <a:spcBef>
                <a:spcPct val="0"/>
              </a:spcBef>
              <a:spcAft>
                <a:spcPts val="600"/>
              </a:spcAft>
              <a:buClr>
                <a:schemeClr val="accent3"/>
              </a:buClr>
              <a:buSzTx/>
              <a:buFont typeface="Calibri" panose="020F0502020204030204" pitchFamily="34" charset="0"/>
              <a:buNone/>
            </a:pPr>
            <a:r>
              <a:rPr lang="en-US" altLang="en-US">
                <a:solidFill>
                  <a:schemeClr val="tx1">
                    <a:lumMod val="75000"/>
                    <a:lumOff val="25000"/>
                  </a:schemeClr>
                </a:solidFill>
                <a:sym typeface="Marker Felt" pitchFamily="8" charset="0"/>
              </a:rPr>
              <a:t>10:00 p.m. - 8:00 a.m.</a:t>
            </a:r>
          </a:p>
          <a:p>
            <a:pPr defTabSz="914400">
              <a:lnSpc>
                <a:spcPct val="90000"/>
              </a:lnSpc>
              <a:spcBef>
                <a:spcPct val="0"/>
              </a:spcBef>
              <a:spcAft>
                <a:spcPts val="600"/>
              </a:spcAft>
              <a:buClr>
                <a:schemeClr val="accent3"/>
              </a:buClr>
              <a:buSzTx/>
              <a:buFont typeface="Calibri" panose="020F0502020204030204" pitchFamily="34" charset="0"/>
              <a:buNone/>
            </a:pPr>
            <a:r>
              <a:rPr lang="en-US" altLang="en-US">
                <a:solidFill>
                  <a:schemeClr val="tx1">
                    <a:lumMod val="75000"/>
                    <a:lumOff val="25000"/>
                  </a:schemeClr>
                </a:solidFill>
                <a:sym typeface="Marker Felt" pitchFamily="8" charset="0"/>
              </a:rPr>
              <a:t>Non-camping visitors are not permitted during quiet hours</a:t>
            </a:r>
          </a:p>
          <a:p>
            <a:pPr defTabSz="914400">
              <a:lnSpc>
                <a:spcPct val="90000"/>
              </a:lnSpc>
              <a:spcBef>
                <a:spcPct val="0"/>
              </a:spcBef>
              <a:spcAft>
                <a:spcPts val="600"/>
              </a:spcAft>
              <a:buClr>
                <a:schemeClr val="accent3"/>
              </a:buClr>
              <a:buSzTx/>
              <a:buFont typeface="Calibri" panose="020F0502020204030204" pitchFamily="34" charset="0"/>
              <a:buNone/>
            </a:pPr>
            <a:r>
              <a:rPr lang="en-US" altLang="en-US">
                <a:solidFill>
                  <a:schemeClr val="tx1">
                    <a:lumMod val="75000"/>
                    <a:lumOff val="25000"/>
                  </a:schemeClr>
                </a:solidFill>
                <a:sym typeface="Marker Felt" pitchFamily="8" charset="0"/>
              </a:rPr>
              <a:t> </a:t>
            </a:r>
          </a:p>
          <a:p>
            <a:pPr defTabSz="914400">
              <a:lnSpc>
                <a:spcPct val="90000"/>
              </a:lnSpc>
              <a:spcBef>
                <a:spcPct val="0"/>
              </a:spcBef>
              <a:spcAft>
                <a:spcPts val="600"/>
              </a:spcAft>
              <a:buClr>
                <a:schemeClr val="accent3"/>
              </a:buClr>
              <a:buSzTx/>
              <a:buFont typeface="Calibri" panose="020F0502020204030204" pitchFamily="34" charset="0"/>
              <a:buNone/>
            </a:pPr>
            <a:r>
              <a:rPr lang="en-US" altLang="en-US">
                <a:solidFill>
                  <a:schemeClr val="tx1">
                    <a:lumMod val="75000"/>
                    <a:lumOff val="25000"/>
                  </a:schemeClr>
                </a:solidFill>
                <a:sym typeface="Marker Felt" pitchFamily="8" charset="0"/>
              </a:rPr>
              <a:t> </a:t>
            </a:r>
          </a:p>
        </p:txBody>
      </p:sp>
    </p:spTree>
    <p:extLst>
      <p:ext uri="{BB962C8B-B14F-4D97-AF65-F5344CB8AC3E}">
        <p14:creationId xmlns:p14="http://schemas.microsoft.com/office/powerpoint/2010/main" val="464743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Campsite Cleanliness</a:t>
            </a:r>
          </a:p>
        </p:txBody>
      </p:sp>
      <p:graphicFrame>
        <p:nvGraphicFramePr>
          <p:cNvPr id="5" name="Content Placeholder 2">
            <a:extLst>
              <a:ext uri="{FF2B5EF4-FFF2-40B4-BE49-F238E27FC236}">
                <a16:creationId xmlns:a16="http://schemas.microsoft.com/office/drawing/2014/main" id="{20BE9BC6-7A9D-41F0-89C2-29F0D224B1ED}"/>
              </a:ext>
            </a:extLst>
          </p:cNvPr>
          <p:cNvGraphicFramePr>
            <a:graphicFrameLocks noGrp="1"/>
          </p:cNvGraphicFramePr>
          <p:nvPr>
            <p:ph idx="1"/>
            <p:extLst>
              <p:ext uri="{D42A27DB-BD31-4B8C-83A1-F6EECF244321}">
                <p14:modId xmlns:p14="http://schemas.microsoft.com/office/powerpoint/2010/main" val="3574034581"/>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C6DB5EF1-2976-4A28-9A83-CB0DDC64640A}"/>
              </a:ext>
            </a:extLst>
          </p:cNvPr>
          <p:cNvSpPr txBox="1"/>
          <p:nvPr/>
        </p:nvSpPr>
        <p:spPr>
          <a:xfrm>
            <a:off x="914400" y="1981200"/>
            <a:ext cx="4800600" cy="523220"/>
          </a:xfrm>
          <a:prstGeom prst="rect">
            <a:avLst/>
          </a:prstGeom>
          <a:noFill/>
        </p:spPr>
        <p:txBody>
          <a:bodyPr wrap="square" rtlCol="0">
            <a:spAutoFit/>
          </a:bodyPr>
          <a:lstStyle/>
          <a:p>
            <a:r>
              <a:rPr lang="en-US" sz="2800" dirty="0"/>
              <a:t>No person shall:</a:t>
            </a:r>
          </a:p>
        </p:txBody>
      </p:sp>
    </p:spTree>
    <p:extLst>
      <p:ext uri="{BB962C8B-B14F-4D97-AF65-F5344CB8AC3E}">
        <p14:creationId xmlns:p14="http://schemas.microsoft.com/office/powerpoint/2010/main" val="10357795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Outside Refrigerators</a:t>
            </a:r>
          </a:p>
        </p:txBody>
      </p:sp>
      <p:graphicFrame>
        <p:nvGraphicFramePr>
          <p:cNvPr id="5" name="Content Placeholder 2">
            <a:extLst>
              <a:ext uri="{FF2B5EF4-FFF2-40B4-BE49-F238E27FC236}">
                <a16:creationId xmlns:a16="http://schemas.microsoft.com/office/drawing/2014/main" id="{C0E06ECD-B8C1-4C82-A8F9-E8FB3097DCFF}"/>
              </a:ext>
            </a:extLst>
          </p:cNvPr>
          <p:cNvGraphicFramePr>
            <a:graphicFrameLocks noGrp="1"/>
          </p:cNvGraphicFramePr>
          <p:nvPr>
            <p:ph idx="1"/>
            <p:extLst>
              <p:ext uri="{D42A27DB-BD31-4B8C-83A1-F6EECF244321}">
                <p14:modId xmlns:p14="http://schemas.microsoft.com/office/powerpoint/2010/main" val="2837201144"/>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D421B28-43B3-44F3-AF74-229160B41B6C}"/>
              </a:ext>
            </a:extLst>
          </p:cNvPr>
          <p:cNvSpPr txBox="1"/>
          <p:nvPr/>
        </p:nvSpPr>
        <p:spPr>
          <a:xfrm>
            <a:off x="914400" y="1981200"/>
            <a:ext cx="4800600" cy="523220"/>
          </a:xfrm>
          <a:prstGeom prst="rect">
            <a:avLst/>
          </a:prstGeom>
          <a:noFill/>
        </p:spPr>
        <p:txBody>
          <a:bodyPr wrap="square" rtlCol="0">
            <a:spAutoFit/>
          </a:bodyPr>
          <a:lstStyle/>
          <a:p>
            <a:r>
              <a:rPr lang="en-US" sz="2800" dirty="0"/>
              <a:t>No person shall:</a:t>
            </a:r>
          </a:p>
        </p:txBody>
      </p:sp>
    </p:spTree>
    <p:extLst>
      <p:ext uri="{BB962C8B-B14F-4D97-AF65-F5344CB8AC3E}">
        <p14:creationId xmlns:p14="http://schemas.microsoft.com/office/powerpoint/2010/main" val="194494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a:t>Campsite Rules (Continued)</a:t>
            </a:r>
          </a:p>
        </p:txBody>
      </p:sp>
      <p:graphicFrame>
        <p:nvGraphicFramePr>
          <p:cNvPr id="5" name="Content Placeholder 2">
            <a:extLst>
              <a:ext uri="{FF2B5EF4-FFF2-40B4-BE49-F238E27FC236}">
                <a16:creationId xmlns:a16="http://schemas.microsoft.com/office/drawing/2014/main" id="{737B3EBE-FC79-4FAD-81D1-723E1668B7CA}"/>
              </a:ext>
            </a:extLst>
          </p:cNvPr>
          <p:cNvGraphicFramePr>
            <a:graphicFrameLocks noGrp="1"/>
          </p:cNvGraphicFramePr>
          <p:nvPr>
            <p:ph idx="1"/>
            <p:extLst>
              <p:ext uri="{D42A27DB-BD31-4B8C-83A1-F6EECF244321}">
                <p14:modId xmlns:p14="http://schemas.microsoft.com/office/powerpoint/2010/main" val="1912144274"/>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3571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Campground Rules</a:t>
            </a:r>
          </a:p>
        </p:txBody>
      </p:sp>
      <p:graphicFrame>
        <p:nvGraphicFramePr>
          <p:cNvPr id="5" name="Content Placeholder 2">
            <a:extLst>
              <a:ext uri="{FF2B5EF4-FFF2-40B4-BE49-F238E27FC236}">
                <a16:creationId xmlns:a16="http://schemas.microsoft.com/office/drawing/2014/main" id="{C0E06ECD-B8C1-4C82-A8F9-E8FB3097DCFF}"/>
              </a:ext>
            </a:extLst>
          </p:cNvPr>
          <p:cNvGraphicFramePr>
            <a:graphicFrameLocks noGrp="1"/>
          </p:cNvGraphicFramePr>
          <p:nvPr>
            <p:ph idx="1"/>
            <p:extLst>
              <p:ext uri="{D42A27DB-BD31-4B8C-83A1-F6EECF244321}">
                <p14:modId xmlns:p14="http://schemas.microsoft.com/office/powerpoint/2010/main" val="1920203427"/>
              </p:ext>
            </p:extLst>
          </p:nvPr>
        </p:nvGraphicFramePr>
        <p:xfrm>
          <a:off x="822960" y="2985086"/>
          <a:ext cx="7543800" cy="2150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9853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A0C9F63A-5E29-4103-8E3A-D402BF2D7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11">
            <a:extLst>
              <a:ext uri="{FF2B5EF4-FFF2-40B4-BE49-F238E27FC236}">
                <a16:creationId xmlns:a16="http://schemas.microsoft.com/office/drawing/2014/main" id="{8B62E198-FB7D-4B4B-B259-C9EA645FF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13">
            <a:extLst>
              <a:ext uri="{FF2B5EF4-FFF2-40B4-BE49-F238E27FC236}">
                <a16:creationId xmlns:a16="http://schemas.microsoft.com/office/drawing/2014/main" id="{39DA89A7-B168-4B9B-8725-7F6C9CD9B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vert="horz" lIns="91440" tIns="45720" rIns="91440" bIns="45720" rtlCol="0" anchor="b">
            <a:normAutofit/>
          </a:bodyPr>
          <a:lstStyle/>
          <a:p>
            <a:r>
              <a:rPr lang="en-US"/>
              <a:t>Campsite Rules (Continued)</a:t>
            </a:r>
          </a:p>
        </p:txBody>
      </p:sp>
      <p:graphicFrame>
        <p:nvGraphicFramePr>
          <p:cNvPr id="5" name="Content Placeholder 2">
            <a:extLst>
              <a:ext uri="{FF2B5EF4-FFF2-40B4-BE49-F238E27FC236}">
                <a16:creationId xmlns:a16="http://schemas.microsoft.com/office/drawing/2014/main" id="{A65D2A73-0483-494F-A27E-23546FCADB20}"/>
              </a:ext>
            </a:extLst>
          </p:cNvPr>
          <p:cNvGraphicFramePr>
            <a:graphicFrameLocks noGrp="1"/>
          </p:cNvGraphicFramePr>
          <p:nvPr>
            <p:ph idx="4294967295"/>
            <p:extLst>
              <p:ext uri="{D42A27DB-BD31-4B8C-83A1-F6EECF244321}">
                <p14:modId xmlns:p14="http://schemas.microsoft.com/office/powerpoint/2010/main" val="3833345999"/>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5141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pattFill prst="openDmnd">
          <a:fgClr>
            <a:schemeClr val="bg1">
              <a:lumMod val="75000"/>
              <a:lumOff val="25000"/>
            </a:schemeClr>
          </a:fgClr>
          <a:bgClr>
            <a:schemeClr val="bg1"/>
          </a:bgClr>
        </a:patt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9F63A-5E29-4103-8E3A-D402BF2D7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8B62E198-FB7D-4B4B-B259-C9EA645FF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39DA89A7-B168-4B9B-8725-7F6C9CD9B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822960" y="286603"/>
            <a:ext cx="7543800" cy="1450757"/>
          </a:xfrm>
        </p:spPr>
        <p:txBody>
          <a:bodyPr vert="horz" lIns="91440" tIns="45720" rIns="91440" bIns="45720" rtlCol="0" anchor="b">
            <a:normAutofit/>
          </a:bodyPr>
          <a:lstStyle/>
          <a:p>
            <a:r>
              <a:rPr lang="en-US"/>
              <a:t>Alcohol Policy</a:t>
            </a:r>
          </a:p>
        </p:txBody>
      </p:sp>
      <p:graphicFrame>
        <p:nvGraphicFramePr>
          <p:cNvPr id="8" name="TextBox 5">
            <a:extLst>
              <a:ext uri="{FF2B5EF4-FFF2-40B4-BE49-F238E27FC236}">
                <a16:creationId xmlns:a16="http://schemas.microsoft.com/office/drawing/2014/main" id="{49CD31E8-ABFD-4A6B-B2FD-D16CFC06D364}"/>
              </a:ext>
            </a:extLst>
          </p:cNvPr>
          <p:cNvGraphicFramePr/>
          <p:nvPr>
            <p:extLst>
              <p:ext uri="{D42A27DB-BD31-4B8C-83A1-F6EECF244321}">
                <p14:modId xmlns:p14="http://schemas.microsoft.com/office/powerpoint/2010/main" val="4189040240"/>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2937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838200" y="914400"/>
            <a:ext cx="7467600" cy="711200"/>
          </a:xfrm>
        </p:spPr>
        <p:txBody>
          <a:bodyPr>
            <a:noAutofit/>
          </a:bodyPr>
          <a:lstStyle/>
          <a:p>
            <a:r>
              <a:rPr lang="en-US" altLang="en-US" sz="4800" dirty="0"/>
              <a:t>Battery Operated Toys</a:t>
            </a:r>
          </a:p>
        </p:txBody>
      </p:sp>
      <p:sp>
        <p:nvSpPr>
          <p:cNvPr id="81923" name="Rectangle 3"/>
          <p:cNvSpPr>
            <a:spLocks noGrp="1" noChangeArrowheads="1"/>
          </p:cNvSpPr>
          <p:nvPr>
            <p:ph idx="1"/>
          </p:nvPr>
        </p:nvSpPr>
        <p:spPr>
          <a:xfrm>
            <a:off x="5715000" y="1828800"/>
            <a:ext cx="3048000" cy="4572000"/>
          </a:xfrm>
        </p:spPr>
        <p:txBody>
          <a:bodyPr>
            <a:normAutofit lnSpcReduction="10000"/>
          </a:bodyPr>
          <a:lstStyle/>
          <a:p>
            <a:pPr marL="0" indent="0">
              <a:buNone/>
            </a:pPr>
            <a:r>
              <a:rPr lang="en-US" altLang="en-US" sz="2400" dirty="0"/>
              <a:t>No:</a:t>
            </a:r>
          </a:p>
          <a:p>
            <a:pPr marL="578358" lvl="1" indent="-285750">
              <a:buClr>
                <a:schemeClr val="accent2"/>
              </a:buClr>
              <a:buFont typeface="Arial" panose="020B0604020202020204" pitchFamily="34" charset="0"/>
              <a:buChar char="•"/>
            </a:pPr>
            <a:r>
              <a:rPr lang="en-US" altLang="en-US" sz="2800" dirty="0">
                <a:solidFill>
                  <a:schemeClr val="accent3">
                    <a:lumMod val="20000"/>
                    <a:lumOff val="80000"/>
                  </a:schemeClr>
                </a:solidFill>
              </a:rPr>
              <a:t>Battery operated ride-on toys</a:t>
            </a:r>
          </a:p>
          <a:p>
            <a:pPr marL="578358" lvl="1" indent="-285750">
              <a:buClr>
                <a:schemeClr val="accent2"/>
              </a:buClr>
              <a:buFont typeface="Arial" panose="020B0604020202020204" pitchFamily="34" charset="0"/>
              <a:buChar char="•"/>
            </a:pPr>
            <a:r>
              <a:rPr lang="en-US" altLang="en-US" sz="2800" dirty="0">
                <a:solidFill>
                  <a:schemeClr val="accent3">
                    <a:lumMod val="20000"/>
                    <a:lumOff val="80000"/>
                  </a:schemeClr>
                </a:solidFill>
              </a:rPr>
              <a:t>Hoverboards</a:t>
            </a:r>
          </a:p>
          <a:p>
            <a:pPr marL="578358" lvl="1" indent="-285750">
              <a:buClr>
                <a:schemeClr val="accent2"/>
              </a:buClr>
              <a:buFont typeface="Arial" panose="020B0604020202020204" pitchFamily="34" charset="0"/>
              <a:buChar char="•"/>
            </a:pPr>
            <a:r>
              <a:rPr lang="en-US" altLang="en-US" sz="2800" dirty="0">
                <a:solidFill>
                  <a:schemeClr val="accent3">
                    <a:lumMod val="20000"/>
                    <a:lumOff val="80000"/>
                  </a:schemeClr>
                </a:solidFill>
              </a:rPr>
              <a:t>Electric Scooters</a:t>
            </a:r>
          </a:p>
          <a:p>
            <a:pPr marL="578358" lvl="1" indent="-285750">
              <a:buClr>
                <a:schemeClr val="accent2"/>
              </a:buClr>
              <a:buFont typeface="Arial" panose="020B0604020202020204" pitchFamily="34" charset="0"/>
              <a:buChar char="•"/>
            </a:pPr>
            <a:r>
              <a:rPr lang="en-US" altLang="en-US" sz="2800" dirty="0">
                <a:solidFill>
                  <a:schemeClr val="accent3">
                    <a:lumMod val="20000"/>
                    <a:lumOff val="80000"/>
                  </a:schemeClr>
                </a:solidFill>
              </a:rPr>
              <a:t>Unlicensed motorized vehicles</a:t>
            </a:r>
          </a:p>
          <a:p>
            <a:pPr marL="578358" lvl="1" indent="-285750">
              <a:buClr>
                <a:schemeClr val="accent2"/>
              </a:buClr>
              <a:buFont typeface="Arial" panose="020B0604020202020204" pitchFamily="34" charset="0"/>
              <a:buChar char="•"/>
            </a:pPr>
            <a:r>
              <a:rPr lang="en-US" altLang="en-US" sz="2800" dirty="0">
                <a:solidFill>
                  <a:schemeClr val="accent3">
                    <a:lumMod val="20000"/>
                    <a:lumOff val="80000"/>
                  </a:schemeClr>
                </a:solidFill>
              </a:rPr>
              <a:t>Vehicles not licensed for roadway use</a:t>
            </a:r>
          </a:p>
        </p:txBody>
      </p:sp>
      <p:pic>
        <p:nvPicPr>
          <p:cNvPr id="81924" name="Picture 5" descr="g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2502117" cy="188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4A5568A8-9652-4F93-9946-AB03A44540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972155"/>
            <a:ext cx="2140275" cy="2140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7D8FF97-245E-4989-8EBC-87D2E2A518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837" y="2105255"/>
            <a:ext cx="24892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065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3C4A2A4-B9DE-446F-B517-6FC718EA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007C7B-2656-49D8-BFD6-EC5AE3853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516835"/>
            <a:ext cx="2313633" cy="5772840"/>
          </a:xfrm>
        </p:spPr>
        <p:txBody>
          <a:bodyPr anchor="ctr">
            <a:normAutofit/>
          </a:bodyPr>
          <a:lstStyle/>
          <a:p>
            <a:r>
              <a:rPr lang="en-US" sz="3100">
                <a:solidFill>
                  <a:srgbClr val="FFFFFF"/>
                </a:solidFill>
              </a:rPr>
              <a:t>Rules, Restrictions &amp; Information Specific to Brower</a:t>
            </a:r>
          </a:p>
        </p:txBody>
      </p:sp>
      <p:sp>
        <p:nvSpPr>
          <p:cNvPr id="14" name="Rectangle 13">
            <a:extLst>
              <a:ext uri="{FF2B5EF4-FFF2-40B4-BE49-F238E27FC236}">
                <a16:creationId xmlns:a16="http://schemas.microsoft.com/office/drawing/2014/main" id="{23A771F5-9C52-403D-B6C0-3E252B9D6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700B184C-7849-4D5B-8CB2-B594CDF5886D}"/>
              </a:ext>
            </a:extLst>
          </p:cNvPr>
          <p:cNvGraphicFramePr>
            <a:graphicFrameLocks noGrp="1"/>
          </p:cNvGraphicFramePr>
          <p:nvPr>
            <p:ph idx="1"/>
            <p:extLst>
              <p:ext uri="{D42A27DB-BD31-4B8C-83A1-F6EECF244321}">
                <p14:modId xmlns:p14="http://schemas.microsoft.com/office/powerpoint/2010/main" val="3014833566"/>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877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0" name="Rectangle 74">
            <a:extLst>
              <a:ext uri="{FF2B5EF4-FFF2-40B4-BE49-F238E27FC236}">
                <a16:creationId xmlns:a16="http://schemas.microsoft.com/office/drawing/2014/main" id="{A0C9F63A-5E29-4103-8E3A-D402BF2D7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881" name="Rectangle 76">
            <a:extLst>
              <a:ext uri="{FF2B5EF4-FFF2-40B4-BE49-F238E27FC236}">
                <a16:creationId xmlns:a16="http://schemas.microsoft.com/office/drawing/2014/main" id="{8B62E198-FB7D-4B4B-B259-C9EA645FF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39DA89A7-B168-4B9B-8725-7F6C9CD9B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2"/>
          <p:cNvSpPr>
            <a:spLocks noGrp="1" noChangeArrowheads="1"/>
          </p:cNvSpPr>
          <p:nvPr>
            <p:ph type="title"/>
          </p:nvPr>
        </p:nvSpPr>
        <p:spPr>
          <a:xfrm>
            <a:off x="822960" y="286603"/>
            <a:ext cx="7543800" cy="1450757"/>
          </a:xfrm>
        </p:spPr>
        <p:txBody>
          <a:bodyPr vert="horz" lIns="91440" tIns="45720" rIns="91440" bIns="45720" rtlCol="0" anchor="b">
            <a:normAutofit/>
          </a:bodyPr>
          <a:lstStyle/>
          <a:p>
            <a:r>
              <a:rPr lang="en-US" altLang="en-US" dirty="0"/>
              <a:t>Bicycles</a:t>
            </a:r>
          </a:p>
        </p:txBody>
      </p:sp>
      <p:graphicFrame>
        <p:nvGraphicFramePr>
          <p:cNvPr id="79878" name="Rectangle 3">
            <a:extLst>
              <a:ext uri="{FF2B5EF4-FFF2-40B4-BE49-F238E27FC236}">
                <a16:creationId xmlns:a16="http://schemas.microsoft.com/office/drawing/2014/main" id="{6B5A11AA-FB7B-42F2-B97A-830541AEBDBD}"/>
              </a:ext>
            </a:extLst>
          </p:cNvPr>
          <p:cNvGraphicFramePr>
            <a:graphicFrameLocks noGrp="1"/>
          </p:cNvGraphicFramePr>
          <p:nvPr>
            <p:ph idx="4294967295"/>
            <p:extLst>
              <p:ext uri="{D42A27DB-BD31-4B8C-83A1-F6EECF244321}">
                <p14:modId xmlns:p14="http://schemas.microsoft.com/office/powerpoint/2010/main" val="3377126669"/>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56698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a:t>Riding In Back of Pickups &amp; Towed Equipment</a:t>
            </a:r>
            <a:endParaRPr lang="en-US" sz="4800" dirty="0"/>
          </a:p>
        </p:txBody>
      </p:sp>
      <p:sp>
        <p:nvSpPr>
          <p:cNvPr id="3" name="Content Placeholder 2">
            <a:extLst>
              <a:ext uri="{FF2B5EF4-FFF2-40B4-BE49-F238E27FC236}">
                <a16:creationId xmlns:a16="http://schemas.microsoft.com/office/drawing/2014/main" id="{D313126D-10E3-413C-AD4F-D12EACB24380}"/>
              </a:ext>
            </a:extLst>
          </p:cNvPr>
          <p:cNvSpPr>
            <a:spLocks noGrp="1"/>
          </p:cNvSpPr>
          <p:nvPr>
            <p:ph idx="1"/>
          </p:nvPr>
        </p:nvSpPr>
        <p:spPr>
          <a:xfrm>
            <a:off x="837614" y="1905000"/>
            <a:ext cx="7543801" cy="4023360"/>
          </a:xfrm>
        </p:spPr>
        <p:txBody>
          <a:bodyPr/>
          <a:lstStyle/>
          <a:p>
            <a:pPr marL="39688">
              <a:spcBef>
                <a:spcPts val="1700"/>
              </a:spcBef>
              <a:buClr>
                <a:schemeClr val="accent2"/>
              </a:buClr>
              <a:defRPr/>
            </a:pPr>
            <a:r>
              <a:rPr lang="en-US" sz="2400">
                <a:solidFill>
                  <a:schemeClr val="tx2"/>
                </a:solidFill>
                <a:sym typeface="Marker Felt" pitchFamily="8" charset="0"/>
              </a:rPr>
              <a:t>No riding in or on</a:t>
            </a:r>
          </a:p>
          <a:p>
            <a:pPr marL="496888" lvl="1">
              <a:spcBef>
                <a:spcPts val="1700"/>
              </a:spcBef>
              <a:buClr>
                <a:schemeClr val="accent2"/>
              </a:buClr>
              <a:defRPr/>
            </a:pPr>
            <a:r>
              <a:rPr lang="en-US" sz="2400">
                <a:solidFill>
                  <a:schemeClr val="tx2"/>
                </a:solidFill>
                <a:sym typeface="Marker Felt" pitchFamily="8" charset="0"/>
              </a:rPr>
              <a:t>the bed, tailgate, or outside portions of a motor vehicle </a:t>
            </a:r>
          </a:p>
          <a:p>
            <a:pPr marL="496888" lvl="1">
              <a:spcBef>
                <a:spcPts val="1700"/>
              </a:spcBef>
              <a:buClr>
                <a:schemeClr val="accent2"/>
              </a:buClr>
              <a:defRPr/>
            </a:pPr>
            <a:r>
              <a:rPr lang="en-US" sz="2400">
                <a:solidFill>
                  <a:schemeClr val="tx2"/>
                </a:solidFill>
                <a:sym typeface="Marker Felt" pitchFamily="8" charset="0"/>
              </a:rPr>
              <a:t>towed equipment (with the exception of park sponsored activities)</a:t>
            </a:r>
          </a:p>
          <a:p>
            <a:endParaRPr lang="en-US" dirty="0"/>
          </a:p>
        </p:txBody>
      </p:sp>
    </p:spTree>
    <p:extLst>
      <p:ext uri="{BB962C8B-B14F-4D97-AF65-F5344CB8AC3E}">
        <p14:creationId xmlns:p14="http://schemas.microsoft.com/office/powerpoint/2010/main" val="1108385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00"/>
            <a:ext cx="8077200" cy="576262"/>
          </a:xfrm>
        </p:spPr>
        <p:txBody>
          <a:bodyPr>
            <a:noAutofit/>
          </a:bodyPr>
          <a:lstStyle/>
          <a:p>
            <a:r>
              <a:rPr lang="en-US" sz="4800" dirty="0"/>
              <a:t>Riding In Back of Pickups &amp; Towed Equipment</a:t>
            </a:r>
          </a:p>
        </p:txBody>
      </p:sp>
      <p:pic>
        <p:nvPicPr>
          <p:cNvPr id="1026" name="Picture 2" descr="a6d36737-55ae-4af1-ba01-74847092ae68@namprd18">
            <a:extLst>
              <a:ext uri="{FF2B5EF4-FFF2-40B4-BE49-F238E27FC236}">
                <a16:creationId xmlns:a16="http://schemas.microsoft.com/office/drawing/2014/main" id="{11D7FA97-2DAC-42BC-94EB-890CF3CB32B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988" t="21719" r="8757" b="32234"/>
          <a:stretch/>
        </p:blipFill>
        <p:spPr bwMode="auto">
          <a:xfrm rot="5400000">
            <a:off x="2828926" y="2905127"/>
            <a:ext cx="386714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767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A0C9F63A-5E29-4103-8E3A-D402BF2D7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12">
            <a:extLst>
              <a:ext uri="{FF2B5EF4-FFF2-40B4-BE49-F238E27FC236}">
                <a16:creationId xmlns:a16="http://schemas.microsoft.com/office/drawing/2014/main" id="{8B62E198-FB7D-4B4B-B259-C9EA645FF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14">
            <a:extLst>
              <a:ext uri="{FF2B5EF4-FFF2-40B4-BE49-F238E27FC236}">
                <a16:creationId xmlns:a16="http://schemas.microsoft.com/office/drawing/2014/main" id="{39DA89A7-B168-4B9B-8725-7F6C9CD9B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vert="horz" lIns="91440" tIns="45720" rIns="91440" bIns="45720" rtlCol="0" anchor="b">
            <a:normAutofit/>
          </a:bodyPr>
          <a:lstStyle/>
          <a:p>
            <a:r>
              <a:rPr lang="en-US" dirty="0"/>
              <a:t>Storage Sheds</a:t>
            </a:r>
          </a:p>
        </p:txBody>
      </p:sp>
      <p:graphicFrame>
        <p:nvGraphicFramePr>
          <p:cNvPr id="6" name="TextBox 3">
            <a:extLst>
              <a:ext uri="{FF2B5EF4-FFF2-40B4-BE49-F238E27FC236}">
                <a16:creationId xmlns:a16="http://schemas.microsoft.com/office/drawing/2014/main" id="{B0AC6160-2136-4E56-9AF2-469E86A3ABC1}"/>
              </a:ext>
            </a:extLst>
          </p:cNvPr>
          <p:cNvGraphicFramePr/>
          <p:nvPr>
            <p:extLst>
              <p:ext uri="{D42A27DB-BD31-4B8C-83A1-F6EECF244321}">
                <p14:modId xmlns:p14="http://schemas.microsoft.com/office/powerpoint/2010/main" val="1435312088"/>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8291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Patio</a:t>
            </a:r>
          </a:p>
        </p:txBody>
      </p:sp>
      <p:sp>
        <p:nvSpPr>
          <p:cNvPr id="3" name="TextBox 2">
            <a:extLst>
              <a:ext uri="{FF2B5EF4-FFF2-40B4-BE49-F238E27FC236}">
                <a16:creationId xmlns:a16="http://schemas.microsoft.com/office/drawing/2014/main" id="{2BA25056-11E0-4752-93D8-B1D3080BFAB5}"/>
              </a:ext>
            </a:extLst>
          </p:cNvPr>
          <p:cNvSpPr txBox="1"/>
          <p:nvPr/>
        </p:nvSpPr>
        <p:spPr>
          <a:xfrm>
            <a:off x="4722195" y="2971800"/>
            <a:ext cx="3962400" cy="646331"/>
          </a:xfrm>
          <a:prstGeom prst="rect">
            <a:avLst/>
          </a:prstGeom>
          <a:noFill/>
        </p:spPr>
        <p:txBody>
          <a:bodyPr wrap="square" rtlCol="0">
            <a:spAutoFit/>
          </a:bodyPr>
          <a:lstStyle/>
          <a:p>
            <a:r>
              <a:rPr lang="en-US" sz="1800" dirty="0">
                <a:effectLst/>
                <a:latin typeface="Calibri" panose="020F0502020204030204" pitchFamily="34" charset="0"/>
                <a:ea typeface="Times New Roman" panose="02020603050405020304" pitchFamily="18" charset="0"/>
              </a:rPr>
              <a:t>Patio size shall not exceed 8’ x 20’ (Ramp and/or steps included)</a:t>
            </a:r>
            <a:endParaRPr lang="en-US" dirty="0"/>
          </a:p>
        </p:txBody>
      </p:sp>
      <p:pic>
        <p:nvPicPr>
          <p:cNvPr id="5" name="Picture 4" descr="A picture containing outdoor, sitting, street, snow&#10;&#10;Description automatically generated">
            <a:extLst>
              <a:ext uri="{FF2B5EF4-FFF2-40B4-BE49-F238E27FC236}">
                <a16:creationId xmlns:a16="http://schemas.microsoft.com/office/drawing/2014/main" id="{A7365696-F665-44E1-8DC0-32D1A3A12B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6666"/>
          <a:stretch/>
        </p:blipFill>
        <p:spPr>
          <a:xfrm rot="5400000">
            <a:off x="1154510" y="1878250"/>
            <a:ext cx="3599689" cy="4262790"/>
          </a:xfrm>
          <a:prstGeom prst="rect">
            <a:avLst/>
          </a:prstGeom>
        </p:spPr>
      </p:pic>
    </p:spTree>
    <p:extLst>
      <p:ext uri="{BB962C8B-B14F-4D97-AF65-F5344CB8AC3E}">
        <p14:creationId xmlns:p14="http://schemas.microsoft.com/office/powerpoint/2010/main" val="542022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0BA46-21C8-4D4D-A570-A2B4C2A11D00}"/>
              </a:ext>
            </a:extLst>
          </p:cNvPr>
          <p:cNvSpPr>
            <a:spLocks noGrp="1"/>
          </p:cNvSpPr>
          <p:nvPr>
            <p:ph type="title"/>
          </p:nvPr>
        </p:nvSpPr>
        <p:spPr/>
        <p:txBody>
          <a:bodyPr/>
          <a:lstStyle/>
          <a:p>
            <a:r>
              <a:rPr lang="en-US" dirty="0"/>
              <a:t>Patio</a:t>
            </a:r>
          </a:p>
        </p:txBody>
      </p:sp>
      <p:sp>
        <p:nvSpPr>
          <p:cNvPr id="3" name="Content Placeholder 2">
            <a:extLst>
              <a:ext uri="{FF2B5EF4-FFF2-40B4-BE49-F238E27FC236}">
                <a16:creationId xmlns:a16="http://schemas.microsoft.com/office/drawing/2014/main" id="{0A3E22C1-901B-4C62-973F-3F04545C0F89}"/>
              </a:ext>
            </a:extLst>
          </p:cNvPr>
          <p:cNvSpPr>
            <a:spLocks noGrp="1"/>
          </p:cNvSpPr>
          <p:nvPr>
            <p:ph sz="half" idx="1"/>
          </p:nvPr>
        </p:nvSpPr>
        <p:spPr/>
        <p:txBody>
          <a:bodyPr/>
          <a:lstStyle/>
          <a:p>
            <a:r>
              <a:rPr lang="en-US" sz="2000" dirty="0">
                <a:effectLst/>
                <a:latin typeface="Calibri" panose="020F0502020204030204" pitchFamily="34" charset="0"/>
                <a:ea typeface="Times New Roman" panose="02020603050405020304" pitchFamily="18" charset="0"/>
              </a:rPr>
              <a:t>Patio size shall not exceed 8’ x 20’ (Ramp and/or steps included)</a:t>
            </a:r>
            <a:endParaRPr lang="en-US" dirty="0"/>
          </a:p>
          <a:p>
            <a:endParaRPr lang="en-US" dirty="0"/>
          </a:p>
        </p:txBody>
      </p:sp>
      <p:pic>
        <p:nvPicPr>
          <p:cNvPr id="6" name="Content Placeholder 5" descr="A picture containing outdoor, sitting, street, snow&#10;&#10;Description automatically generated">
            <a:extLst>
              <a:ext uri="{FF2B5EF4-FFF2-40B4-BE49-F238E27FC236}">
                <a16:creationId xmlns:a16="http://schemas.microsoft.com/office/drawing/2014/main" id="{00AEA56D-FF00-4F57-BB6F-D472FC800903}"/>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36666"/>
          <a:stretch/>
        </p:blipFill>
        <p:spPr>
          <a:xfrm rot="5400000">
            <a:off x="4952376" y="2006600"/>
            <a:ext cx="3125448" cy="3702050"/>
          </a:xfrm>
          <a:prstGeom prst="rect">
            <a:avLst/>
          </a:prstGeom>
        </p:spPr>
      </p:pic>
    </p:spTree>
    <p:extLst>
      <p:ext uri="{BB962C8B-B14F-4D97-AF65-F5344CB8AC3E}">
        <p14:creationId xmlns:p14="http://schemas.microsoft.com/office/powerpoint/2010/main" val="1497760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Decks</a:t>
            </a:r>
          </a:p>
        </p:txBody>
      </p:sp>
      <p:pic>
        <p:nvPicPr>
          <p:cNvPr id="4" name="Picture 3" descr="A picture containing outdoor, sitting, street, snow&#10;&#10;Description automatically generated">
            <a:extLst>
              <a:ext uri="{FF2B5EF4-FFF2-40B4-BE49-F238E27FC236}">
                <a16:creationId xmlns:a16="http://schemas.microsoft.com/office/drawing/2014/main" id="{EC143536-37C6-4FA9-A4F8-DD363C643D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6666"/>
          <a:stretch/>
        </p:blipFill>
        <p:spPr>
          <a:xfrm rot="5400000">
            <a:off x="2772155" y="1802050"/>
            <a:ext cx="3599689" cy="4262790"/>
          </a:xfrm>
          <a:prstGeom prst="rect">
            <a:avLst/>
          </a:prstGeom>
        </p:spPr>
      </p:pic>
    </p:spTree>
    <p:extLst>
      <p:ext uri="{BB962C8B-B14F-4D97-AF65-F5344CB8AC3E}">
        <p14:creationId xmlns:p14="http://schemas.microsoft.com/office/powerpoint/2010/main" val="1604283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716280" y="762000"/>
            <a:ext cx="7543800" cy="1450757"/>
          </a:xfrm>
        </p:spPr>
        <p:txBody>
          <a:bodyPr anchor="ctr">
            <a:normAutofit/>
          </a:bodyPr>
          <a:lstStyle/>
          <a:p>
            <a:r>
              <a:rPr lang="en-US" sz="4400" dirty="0">
                <a:solidFill>
                  <a:srgbClr val="FFFFFF"/>
                </a:solidFill>
              </a:rPr>
              <a:t>Speakers/Amplified Sounds</a:t>
            </a:r>
          </a:p>
        </p:txBody>
      </p:sp>
      <p:graphicFrame>
        <p:nvGraphicFramePr>
          <p:cNvPr id="95236" name="Rectangle 3">
            <a:extLst>
              <a:ext uri="{FF2B5EF4-FFF2-40B4-BE49-F238E27FC236}">
                <a16:creationId xmlns:a16="http://schemas.microsoft.com/office/drawing/2014/main" id="{DBB68199-18DE-4C39-9CBC-E1084554C803}"/>
              </a:ext>
            </a:extLst>
          </p:cNvPr>
          <p:cNvGraphicFramePr>
            <a:graphicFrameLocks noGrp="1"/>
          </p:cNvGraphicFramePr>
          <p:nvPr>
            <p:ph idx="4294967295"/>
            <p:extLst>
              <p:ext uri="{D42A27DB-BD31-4B8C-83A1-F6EECF244321}">
                <p14:modId xmlns:p14="http://schemas.microsoft.com/office/powerpoint/2010/main" val="2372143309"/>
              </p:ext>
            </p:extLst>
          </p:nvPr>
        </p:nvGraphicFramePr>
        <p:xfrm>
          <a:off x="685800" y="2057400"/>
          <a:ext cx="7848600" cy="4237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757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Vehicle &amp; Boat Passes</a:t>
            </a:r>
          </a:p>
        </p:txBody>
      </p:sp>
      <p:sp>
        <p:nvSpPr>
          <p:cNvPr id="4" name="Text Placeholder 3"/>
          <p:cNvSpPr>
            <a:spLocks noGrp="1"/>
          </p:cNvSpPr>
          <p:nvPr>
            <p:ph sz="half" idx="1"/>
          </p:nvPr>
        </p:nvSpPr>
        <p:spPr>
          <a:xfrm>
            <a:off x="822960" y="1845734"/>
            <a:ext cx="7543800" cy="4402665"/>
          </a:xfrm>
        </p:spPr>
        <p:txBody>
          <a:bodyPr>
            <a:normAutofit/>
          </a:bodyPr>
          <a:lstStyle/>
          <a:p>
            <a:pPr marL="578358" lvl="1" indent="-285750">
              <a:buClr>
                <a:schemeClr val="accent2"/>
              </a:buClr>
              <a:buFont typeface="Arial" panose="020B0604020202020204" pitchFamily="34" charset="0"/>
              <a:buChar char="•"/>
            </a:pPr>
            <a:r>
              <a:rPr lang="en-US" altLang="en-US" sz="2800" dirty="0">
                <a:solidFill>
                  <a:schemeClr val="accent3">
                    <a:lumMod val="20000"/>
                    <a:lumOff val="80000"/>
                  </a:schemeClr>
                </a:solidFill>
                <a:sym typeface="Marker Felt" pitchFamily="8" charset="0"/>
              </a:rPr>
              <a:t>Required for any vehicle entering the park</a:t>
            </a:r>
          </a:p>
          <a:p>
            <a:pPr marL="578358" lvl="1" indent="-285750">
              <a:buClr>
                <a:schemeClr val="accent2"/>
              </a:buClr>
              <a:buFont typeface="Arial" panose="020B0604020202020204" pitchFamily="34" charset="0"/>
              <a:buChar char="•"/>
            </a:pPr>
            <a:r>
              <a:rPr lang="en-US" altLang="en-US" sz="2800" dirty="0">
                <a:solidFill>
                  <a:schemeClr val="accent3">
                    <a:lumMod val="20000"/>
                    <a:lumOff val="80000"/>
                  </a:schemeClr>
                </a:solidFill>
                <a:sym typeface="Marker Felt" pitchFamily="8" charset="0"/>
              </a:rPr>
              <a:t>Required for boats at Brower, and any boat using a mooring post</a:t>
            </a:r>
          </a:p>
          <a:p>
            <a:endParaRPr lang="en-US" dirty="0">
              <a:solidFill>
                <a:schemeClr val="tx2"/>
              </a:solidFill>
            </a:endParaRPr>
          </a:p>
        </p:txBody>
      </p:sp>
      <p:pic>
        <p:nvPicPr>
          <p:cNvPr id="3" name="Picture 2">
            <a:extLst>
              <a:ext uri="{FF2B5EF4-FFF2-40B4-BE49-F238E27FC236}">
                <a16:creationId xmlns:a16="http://schemas.microsoft.com/office/drawing/2014/main" id="{FDCDCF1F-2F61-4CBD-AAA4-AEB914737FCB}"/>
              </a:ext>
            </a:extLst>
          </p:cNvPr>
          <p:cNvPicPr>
            <a:picLocks noChangeAspect="1"/>
          </p:cNvPicPr>
          <p:nvPr/>
        </p:nvPicPr>
        <p:blipFill>
          <a:blip r:embed="rId3"/>
          <a:stretch>
            <a:fillRect/>
          </a:stretch>
        </p:blipFill>
        <p:spPr>
          <a:xfrm>
            <a:off x="861060" y="3429000"/>
            <a:ext cx="7649643" cy="2391109"/>
          </a:xfrm>
          <a:prstGeom prst="rect">
            <a:avLst/>
          </a:prstGeom>
          <a:ln>
            <a:noFill/>
          </a:ln>
          <a:effectLst>
            <a:softEdge rad="112500"/>
          </a:effectLst>
        </p:spPr>
      </p:pic>
    </p:spTree>
    <p:extLst>
      <p:ext uri="{BB962C8B-B14F-4D97-AF65-F5344CB8AC3E}">
        <p14:creationId xmlns:p14="http://schemas.microsoft.com/office/powerpoint/2010/main" val="2379400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5" name="Rectangle 73">
            <a:extLst>
              <a:ext uri="{FF2B5EF4-FFF2-40B4-BE49-F238E27FC236}">
                <a16:creationId xmlns:a16="http://schemas.microsoft.com/office/drawing/2014/main" id="{A0C9F63A-5E29-4103-8E3A-D402BF2D7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856" name="Rectangle 75">
            <a:extLst>
              <a:ext uri="{FF2B5EF4-FFF2-40B4-BE49-F238E27FC236}">
                <a16:creationId xmlns:a16="http://schemas.microsoft.com/office/drawing/2014/main" id="{8B62E198-FB7D-4B4B-B259-C9EA645FF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857" name="Straight Connector 77">
            <a:extLst>
              <a:ext uri="{FF2B5EF4-FFF2-40B4-BE49-F238E27FC236}">
                <a16:creationId xmlns:a16="http://schemas.microsoft.com/office/drawing/2014/main" id="{39DA89A7-B168-4B9B-8725-7F6C9CD9B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vert="horz" lIns="91440" tIns="45720" rIns="91440" bIns="45720" rtlCol="0" anchor="b">
            <a:normAutofit/>
          </a:bodyPr>
          <a:lstStyle/>
          <a:p>
            <a:r>
              <a:rPr lang="en-US"/>
              <a:t>15 Minute Pass</a:t>
            </a:r>
          </a:p>
        </p:txBody>
      </p:sp>
      <p:graphicFrame>
        <p:nvGraphicFramePr>
          <p:cNvPr id="78853" name="Rectangle 3">
            <a:extLst>
              <a:ext uri="{FF2B5EF4-FFF2-40B4-BE49-F238E27FC236}">
                <a16:creationId xmlns:a16="http://schemas.microsoft.com/office/drawing/2014/main" id="{5288493C-50E6-457B-A556-571D0F495F10}"/>
              </a:ext>
            </a:extLst>
          </p:cNvPr>
          <p:cNvGraphicFramePr>
            <a:graphicFrameLocks noGrp="1"/>
          </p:cNvGraphicFramePr>
          <p:nvPr>
            <p:ph idx="4294967295"/>
            <p:extLst>
              <p:ext uri="{D42A27DB-BD31-4B8C-83A1-F6EECF244321}">
                <p14:modId xmlns:p14="http://schemas.microsoft.com/office/powerpoint/2010/main" val="3950735112"/>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86980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9">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A parking lot with cars and mountains in the background&#10;&#10;Description automatically generated with medium confidence">
            <a:extLst>
              <a:ext uri="{FF2B5EF4-FFF2-40B4-BE49-F238E27FC236}">
                <a16:creationId xmlns:a16="http://schemas.microsoft.com/office/drawing/2014/main" id="{661699A0-7AEB-4FED-9155-6FD77FA453F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723946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Vehicle &amp; Boat Passes</a:t>
            </a:r>
          </a:p>
        </p:txBody>
      </p:sp>
      <p:pic>
        <p:nvPicPr>
          <p:cNvPr id="9" name="Picture 8">
            <a:extLst>
              <a:ext uri="{FF2B5EF4-FFF2-40B4-BE49-F238E27FC236}">
                <a16:creationId xmlns:a16="http://schemas.microsoft.com/office/drawing/2014/main" id="{1CCC6394-DA57-4EED-8427-91FE36EB7A4F}"/>
              </a:ext>
            </a:extLst>
          </p:cNvPr>
          <p:cNvPicPr>
            <a:picLocks noChangeAspect="1"/>
          </p:cNvPicPr>
          <p:nvPr/>
        </p:nvPicPr>
        <p:blipFill>
          <a:blip r:embed="rId3"/>
          <a:stretch>
            <a:fillRect/>
          </a:stretch>
        </p:blipFill>
        <p:spPr>
          <a:xfrm>
            <a:off x="699547" y="2147708"/>
            <a:ext cx="7744906" cy="2562583"/>
          </a:xfrm>
          <a:prstGeom prst="rect">
            <a:avLst/>
          </a:prstGeom>
          <a:ln>
            <a:noFill/>
          </a:ln>
          <a:effectLst>
            <a:softEdge rad="112500"/>
          </a:effectLst>
        </p:spPr>
      </p:pic>
    </p:spTree>
    <p:extLst>
      <p:ext uri="{BB962C8B-B14F-4D97-AF65-F5344CB8AC3E}">
        <p14:creationId xmlns:p14="http://schemas.microsoft.com/office/powerpoint/2010/main" val="1203505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Daily Vehicle/Daily Boat Passes</a:t>
            </a:r>
          </a:p>
        </p:txBody>
      </p:sp>
      <p:pic>
        <p:nvPicPr>
          <p:cNvPr id="5" name="Content Placeholder 4"/>
          <p:cNvPicPr>
            <a:picLocks noGrp="1" noChangeAspect="1"/>
          </p:cNvPicPr>
          <p:nvPr>
            <p:ph sz="half" idx="1"/>
          </p:nvPr>
        </p:nvPicPr>
        <p:blipFill>
          <a:blip r:embed="rId3"/>
          <a:stretch>
            <a:fillRect/>
          </a:stretch>
        </p:blipFill>
        <p:spPr>
          <a:xfrm>
            <a:off x="1576658" y="1846263"/>
            <a:ext cx="2194972" cy="4022725"/>
          </a:xfrm>
          <a:prstGeom prst="rect">
            <a:avLst/>
          </a:prstGeom>
        </p:spPr>
      </p:pic>
      <p:sp>
        <p:nvSpPr>
          <p:cNvPr id="4" name="Text Placeholder 3"/>
          <p:cNvSpPr>
            <a:spLocks noGrp="1"/>
          </p:cNvSpPr>
          <p:nvPr>
            <p:ph sz="half" idx="2"/>
          </p:nvPr>
        </p:nvSpPr>
        <p:spPr>
          <a:xfrm>
            <a:off x="4663440" y="1845734"/>
            <a:ext cx="3703320" cy="4402665"/>
          </a:xfrm>
        </p:spPr>
        <p:txBody>
          <a:bodyPr>
            <a:normAutofit lnSpcReduction="10000"/>
          </a:bodyPr>
          <a:lstStyle/>
          <a:p>
            <a:pPr marL="285750" indent="-285750">
              <a:buClr>
                <a:schemeClr val="accent2"/>
              </a:buClr>
              <a:buFont typeface="Arial" panose="020B0604020202020204" pitchFamily="34" charset="0"/>
              <a:buChar char="•"/>
            </a:pPr>
            <a:r>
              <a:rPr lang="en-US" altLang="en-US" sz="2800" dirty="0">
                <a:solidFill>
                  <a:schemeClr val="tx2"/>
                </a:solidFill>
                <a:sym typeface="Marker Felt" pitchFamily="8" charset="0"/>
              </a:rPr>
              <a:t>$7.00</a:t>
            </a:r>
          </a:p>
          <a:p>
            <a:pPr marL="285750" indent="-285750">
              <a:buClr>
                <a:schemeClr val="accent2"/>
              </a:buClr>
              <a:buFont typeface="Arial" panose="020B0604020202020204" pitchFamily="34" charset="0"/>
              <a:buChar char="•"/>
            </a:pPr>
            <a:r>
              <a:rPr lang="en-US" altLang="en-US" sz="2800" dirty="0">
                <a:solidFill>
                  <a:schemeClr val="tx2"/>
                </a:solidFill>
                <a:sym typeface="Marker Felt" pitchFamily="8" charset="0"/>
              </a:rPr>
              <a:t>Valid until 10 PM</a:t>
            </a:r>
            <a:r>
              <a:rPr lang="en-US" sz="2800" dirty="0">
                <a:solidFill>
                  <a:schemeClr val="tx2"/>
                </a:solidFill>
              </a:rPr>
              <a:t> overnight requires two daily vehicle passes</a:t>
            </a:r>
            <a:endParaRPr lang="en-US" altLang="en-US" sz="2800" dirty="0">
              <a:solidFill>
                <a:schemeClr val="tx2"/>
              </a:solidFill>
              <a:sym typeface="Marker Felt" pitchFamily="8" charset="0"/>
            </a:endParaRPr>
          </a:p>
          <a:p>
            <a:pPr marL="285750" indent="-285750">
              <a:buClr>
                <a:schemeClr val="accent2"/>
              </a:buClr>
              <a:buFont typeface="Arial" panose="020B0604020202020204" pitchFamily="34" charset="0"/>
              <a:buChar char="•"/>
            </a:pPr>
            <a:r>
              <a:rPr lang="en-US" altLang="en-US" sz="2800" dirty="0">
                <a:solidFill>
                  <a:schemeClr val="tx2"/>
                </a:solidFill>
                <a:sym typeface="Marker Felt" pitchFamily="8" charset="0"/>
              </a:rPr>
              <a:t>Utilized by daily visitors or one-time visit campers</a:t>
            </a:r>
          </a:p>
          <a:p>
            <a:pPr marL="285750" indent="-285750">
              <a:buClr>
                <a:schemeClr val="accent2"/>
              </a:buClr>
              <a:buFont typeface="Arial" panose="020B0604020202020204" pitchFamily="34" charset="0"/>
              <a:buChar char="•"/>
            </a:pPr>
            <a:r>
              <a:rPr lang="en-US" altLang="en-US" sz="2800" dirty="0">
                <a:solidFill>
                  <a:schemeClr val="tx2"/>
                </a:solidFill>
                <a:sym typeface="Marker Felt" pitchFamily="8" charset="0"/>
              </a:rPr>
              <a:t>Shows the vehicle color and make &amp; date of departure</a:t>
            </a:r>
          </a:p>
          <a:p>
            <a:endParaRPr lang="en-US" dirty="0">
              <a:solidFill>
                <a:schemeClr val="tx2"/>
              </a:solidFill>
            </a:endParaRPr>
          </a:p>
        </p:txBody>
      </p:sp>
    </p:spTree>
    <p:extLst>
      <p:ext uri="{BB962C8B-B14F-4D97-AF65-F5344CB8AC3E}">
        <p14:creationId xmlns:p14="http://schemas.microsoft.com/office/powerpoint/2010/main" val="1379711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FA1C233F-3622-475F-8CED-51B148816080}"/>
              </a:ext>
            </a:extLst>
          </p:cNvPr>
          <p:cNvPicPr>
            <a:picLocks noChangeAspect="1"/>
          </p:cNvPicPr>
          <p:nvPr/>
        </p:nvPicPr>
        <p:blipFill>
          <a:blip r:embed="rId2"/>
          <a:stretch>
            <a:fillRect/>
          </a:stretch>
        </p:blipFill>
        <p:spPr>
          <a:xfrm>
            <a:off x="6352568" y="1904999"/>
            <a:ext cx="2194972" cy="4022725"/>
          </a:xfrm>
          <a:prstGeom prst="rect">
            <a:avLst/>
          </a:prstGeom>
        </p:spPr>
      </p:pic>
      <p:sp>
        <p:nvSpPr>
          <p:cNvPr id="2" name="Title 1"/>
          <p:cNvSpPr>
            <a:spLocks noGrp="1"/>
          </p:cNvSpPr>
          <p:nvPr>
            <p:ph type="title"/>
          </p:nvPr>
        </p:nvSpPr>
        <p:spPr/>
        <p:txBody>
          <a:bodyPr>
            <a:normAutofit/>
          </a:bodyPr>
          <a:lstStyle/>
          <a:p>
            <a:r>
              <a:rPr lang="en-US" dirty="0"/>
              <a:t>Daily Vehicle/Daily Boat Passes</a:t>
            </a:r>
          </a:p>
        </p:txBody>
      </p:sp>
      <p:pic>
        <p:nvPicPr>
          <p:cNvPr id="5" name="Content Placeholder 4"/>
          <p:cNvPicPr>
            <a:picLocks noGrp="1" noChangeAspect="1"/>
          </p:cNvPicPr>
          <p:nvPr>
            <p:ph sz="half" idx="1"/>
          </p:nvPr>
        </p:nvPicPr>
        <p:blipFill>
          <a:blip r:embed="rId2"/>
          <a:stretch>
            <a:fillRect/>
          </a:stretch>
        </p:blipFill>
        <p:spPr>
          <a:xfrm>
            <a:off x="1576658" y="1846263"/>
            <a:ext cx="2194972" cy="4022725"/>
          </a:xfrm>
          <a:prstGeom prst="rect">
            <a:avLst/>
          </a:prstGeom>
        </p:spPr>
      </p:pic>
      <p:sp>
        <p:nvSpPr>
          <p:cNvPr id="3" name="TextBox 2">
            <a:extLst>
              <a:ext uri="{FF2B5EF4-FFF2-40B4-BE49-F238E27FC236}">
                <a16:creationId xmlns:a16="http://schemas.microsoft.com/office/drawing/2014/main" id="{7FE4F895-FA69-4DE2-9EB7-71E44DD939BB}"/>
              </a:ext>
            </a:extLst>
          </p:cNvPr>
          <p:cNvSpPr txBox="1"/>
          <p:nvPr/>
        </p:nvSpPr>
        <p:spPr>
          <a:xfrm rot="20408378">
            <a:off x="6577408" y="3131532"/>
            <a:ext cx="1828800" cy="1569660"/>
          </a:xfrm>
          <a:prstGeom prst="rect">
            <a:avLst/>
          </a:prstGeom>
          <a:noFill/>
        </p:spPr>
        <p:txBody>
          <a:bodyPr wrap="square" rtlCol="0">
            <a:spAutoFit/>
          </a:bodyPr>
          <a:lstStyle/>
          <a:p>
            <a:r>
              <a:rPr lang="en-US" sz="9600" dirty="0">
                <a:solidFill>
                  <a:srgbClr val="FF0000"/>
                </a:solidFill>
                <a:latin typeface="Freestyle Script" panose="030804020302050B0404" pitchFamily="66" charset="0"/>
              </a:rPr>
              <a:t>3-30</a:t>
            </a:r>
          </a:p>
        </p:txBody>
      </p:sp>
      <p:pic>
        <p:nvPicPr>
          <p:cNvPr id="7" name="Picture 6" descr="A picture containing food, graffiti&#10;&#10;Description automatically generated">
            <a:extLst>
              <a:ext uri="{FF2B5EF4-FFF2-40B4-BE49-F238E27FC236}">
                <a16:creationId xmlns:a16="http://schemas.microsoft.com/office/drawing/2014/main" id="{11CCEFAC-0B95-4511-90D8-A039258A0C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44468" y="2404497"/>
            <a:ext cx="3995972" cy="2996979"/>
          </a:xfrm>
          <a:prstGeom prst="rect">
            <a:avLst/>
          </a:prstGeom>
        </p:spPr>
      </p:pic>
      <p:sp>
        <p:nvSpPr>
          <p:cNvPr id="6" name="TextBox 5">
            <a:extLst>
              <a:ext uri="{FF2B5EF4-FFF2-40B4-BE49-F238E27FC236}">
                <a16:creationId xmlns:a16="http://schemas.microsoft.com/office/drawing/2014/main" id="{4DB4A2F4-DF6C-4981-9886-2B39F7842915}"/>
              </a:ext>
            </a:extLst>
          </p:cNvPr>
          <p:cNvSpPr txBox="1"/>
          <p:nvPr/>
        </p:nvSpPr>
        <p:spPr>
          <a:xfrm>
            <a:off x="4572000" y="2644170"/>
            <a:ext cx="1549512" cy="1569660"/>
          </a:xfrm>
          <a:prstGeom prst="rect">
            <a:avLst/>
          </a:prstGeom>
          <a:noFill/>
        </p:spPr>
        <p:txBody>
          <a:bodyPr wrap="square" rtlCol="0">
            <a:spAutoFit/>
          </a:bodyPr>
          <a:lstStyle/>
          <a:p>
            <a:r>
              <a:rPr lang="en-US" sz="2400" dirty="0">
                <a:solidFill>
                  <a:srgbClr val="FF0000"/>
                </a:solidFill>
                <a:latin typeface="FjallaOne" panose="02000506040000020004" pitchFamily="50" charset="0"/>
              </a:rPr>
              <a:t>Write date in color of last day paid</a:t>
            </a:r>
          </a:p>
        </p:txBody>
      </p:sp>
    </p:spTree>
    <p:extLst>
      <p:ext uri="{BB962C8B-B14F-4D97-AF65-F5344CB8AC3E}">
        <p14:creationId xmlns:p14="http://schemas.microsoft.com/office/powerpoint/2010/main" val="2446171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F5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C666D52-4384-41F6-B25B-7253E4579689}"/>
              </a:ext>
            </a:extLst>
          </p:cNvPr>
          <p:cNvPicPr>
            <a:picLocks noChangeAspect="1"/>
          </p:cNvPicPr>
          <p:nvPr/>
        </p:nvPicPr>
        <p:blipFill>
          <a:blip r:embed="rId2"/>
          <a:stretch>
            <a:fillRect/>
          </a:stretch>
        </p:blipFill>
        <p:spPr>
          <a:xfrm>
            <a:off x="1276339" y="801793"/>
            <a:ext cx="6591321" cy="5273056"/>
          </a:xfrm>
          <a:prstGeom prst="rect">
            <a:avLst/>
          </a:prstGeom>
        </p:spPr>
      </p:pic>
    </p:spTree>
    <p:extLst>
      <p:ext uri="{BB962C8B-B14F-4D97-AF65-F5344CB8AC3E}">
        <p14:creationId xmlns:p14="http://schemas.microsoft.com/office/powerpoint/2010/main" val="3108374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0C9F63A-5E29-4103-8E3A-D402BF2D7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1">
            <a:extLst>
              <a:ext uri="{FF2B5EF4-FFF2-40B4-BE49-F238E27FC236}">
                <a16:creationId xmlns:a16="http://schemas.microsoft.com/office/drawing/2014/main" id="{8B62E198-FB7D-4B4B-B259-C9EA645FF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13">
            <a:extLst>
              <a:ext uri="{FF2B5EF4-FFF2-40B4-BE49-F238E27FC236}">
                <a16:creationId xmlns:a16="http://schemas.microsoft.com/office/drawing/2014/main" id="{39DA89A7-B168-4B9B-8725-7F6C9CD9B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vert="horz" lIns="91440" tIns="45720" rIns="91440" bIns="45720" rtlCol="0" anchor="b">
            <a:normAutofit/>
          </a:bodyPr>
          <a:lstStyle/>
          <a:p>
            <a:r>
              <a:rPr lang="en-US"/>
              <a:t>Season Passes</a:t>
            </a:r>
          </a:p>
        </p:txBody>
      </p:sp>
      <p:graphicFrame>
        <p:nvGraphicFramePr>
          <p:cNvPr id="5" name="Content Placeholder 2">
            <a:extLst>
              <a:ext uri="{FF2B5EF4-FFF2-40B4-BE49-F238E27FC236}">
                <a16:creationId xmlns:a16="http://schemas.microsoft.com/office/drawing/2014/main" id="{49900580-0B71-41C4-9FB5-502081B363CA}"/>
              </a:ext>
            </a:extLst>
          </p:cNvPr>
          <p:cNvGraphicFramePr>
            <a:graphicFrameLocks noGrp="1"/>
          </p:cNvGraphicFramePr>
          <p:nvPr>
            <p:ph sz="half" idx="4294967295"/>
            <p:extLst>
              <p:ext uri="{D42A27DB-BD31-4B8C-83A1-F6EECF244321}">
                <p14:modId xmlns:p14="http://schemas.microsoft.com/office/powerpoint/2010/main" val="3230649914"/>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5241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A0C9F63A-5E29-4103-8E3A-D402BF2D7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3">
            <a:extLst>
              <a:ext uri="{FF2B5EF4-FFF2-40B4-BE49-F238E27FC236}">
                <a16:creationId xmlns:a16="http://schemas.microsoft.com/office/drawing/2014/main" id="{8B62E198-FB7D-4B4B-B259-C9EA645FF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39DA89A7-B168-4B9B-8725-7F6C9CD9B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4"/>
            <a:ext cx="7543800" cy="1450757"/>
          </a:xfrm>
        </p:spPr>
        <p:txBody>
          <a:bodyPr vert="horz" lIns="91440" tIns="45720" rIns="91440" bIns="45720" rtlCol="0" anchor="b">
            <a:normAutofit/>
          </a:bodyPr>
          <a:lstStyle/>
          <a:p>
            <a:r>
              <a:rPr lang="en-US"/>
              <a:t>Vehicle Pass Requirements</a:t>
            </a:r>
          </a:p>
        </p:txBody>
      </p:sp>
      <p:graphicFrame>
        <p:nvGraphicFramePr>
          <p:cNvPr id="7" name="Content Placeholder 2">
            <a:extLst>
              <a:ext uri="{FF2B5EF4-FFF2-40B4-BE49-F238E27FC236}">
                <a16:creationId xmlns:a16="http://schemas.microsoft.com/office/drawing/2014/main" id="{A6D83254-CFCA-4CCB-AFD8-201BA42A771F}"/>
              </a:ext>
            </a:extLst>
          </p:cNvPr>
          <p:cNvGraphicFramePr>
            <a:graphicFrameLocks noGrp="1"/>
          </p:cNvGraphicFramePr>
          <p:nvPr>
            <p:ph idx="4294967295"/>
            <p:extLst>
              <p:ext uri="{D42A27DB-BD31-4B8C-83A1-F6EECF244321}">
                <p14:modId xmlns:p14="http://schemas.microsoft.com/office/powerpoint/2010/main" val="4152060886"/>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749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dirty="0"/>
              <a:t>Season Vehicle Passes</a:t>
            </a:r>
          </a:p>
        </p:txBody>
      </p:sp>
      <p:pic>
        <p:nvPicPr>
          <p:cNvPr id="4" name="Picture 3">
            <a:extLst>
              <a:ext uri="{FF2B5EF4-FFF2-40B4-BE49-F238E27FC236}">
                <a16:creationId xmlns:a16="http://schemas.microsoft.com/office/drawing/2014/main" id="{0986B6AE-17EA-46AB-9091-9EEEC00305A1}"/>
              </a:ext>
            </a:extLst>
          </p:cNvPr>
          <p:cNvPicPr>
            <a:picLocks noChangeAspect="1"/>
          </p:cNvPicPr>
          <p:nvPr/>
        </p:nvPicPr>
        <p:blipFill>
          <a:blip r:embed="rId3"/>
          <a:stretch>
            <a:fillRect/>
          </a:stretch>
        </p:blipFill>
        <p:spPr>
          <a:xfrm>
            <a:off x="4648200" y="2062904"/>
            <a:ext cx="1386226" cy="2082987"/>
          </a:xfrm>
          <a:prstGeom prst="rect">
            <a:avLst/>
          </a:prstGeom>
        </p:spPr>
      </p:pic>
      <p:pic>
        <p:nvPicPr>
          <p:cNvPr id="7" name="Picture 6">
            <a:extLst>
              <a:ext uri="{FF2B5EF4-FFF2-40B4-BE49-F238E27FC236}">
                <a16:creationId xmlns:a16="http://schemas.microsoft.com/office/drawing/2014/main" id="{8AABB582-B85B-40AC-AF8D-32D3B53F398B}"/>
              </a:ext>
            </a:extLst>
          </p:cNvPr>
          <p:cNvPicPr>
            <a:picLocks noChangeAspect="1"/>
          </p:cNvPicPr>
          <p:nvPr/>
        </p:nvPicPr>
        <p:blipFill>
          <a:blip r:embed="rId4"/>
          <a:stretch>
            <a:fillRect/>
          </a:stretch>
        </p:blipFill>
        <p:spPr>
          <a:xfrm>
            <a:off x="6172200" y="2667000"/>
            <a:ext cx="2311818" cy="3346631"/>
          </a:xfrm>
          <a:prstGeom prst="rect">
            <a:avLst/>
          </a:prstGeom>
        </p:spPr>
      </p:pic>
      <p:sp>
        <p:nvSpPr>
          <p:cNvPr id="9" name="TextBox 8">
            <a:extLst>
              <a:ext uri="{FF2B5EF4-FFF2-40B4-BE49-F238E27FC236}">
                <a16:creationId xmlns:a16="http://schemas.microsoft.com/office/drawing/2014/main" id="{70AA681C-88DF-4454-A2C1-83D797D20D32}"/>
              </a:ext>
            </a:extLst>
          </p:cNvPr>
          <p:cNvSpPr txBox="1"/>
          <p:nvPr/>
        </p:nvSpPr>
        <p:spPr>
          <a:xfrm>
            <a:off x="76200" y="1981200"/>
            <a:ext cx="4572000" cy="3416320"/>
          </a:xfrm>
          <a:prstGeom prst="rect">
            <a:avLst/>
          </a:prstGeom>
          <a:noFill/>
        </p:spPr>
        <p:txBody>
          <a:bodyPr wrap="square">
            <a:spAutoFit/>
          </a:bodyPr>
          <a:lstStyle/>
          <a:p>
            <a:pPr marL="578358" lvl="1" indent="-285750">
              <a:buClr>
                <a:schemeClr val="accent2"/>
              </a:buClr>
              <a:buFont typeface="Arial" panose="020B0604020202020204" pitchFamily="34" charset="0"/>
              <a:buChar char="•"/>
            </a:pPr>
            <a:r>
              <a:rPr lang="en-US" altLang="en-US" sz="3600" dirty="0">
                <a:solidFill>
                  <a:schemeClr val="accent3">
                    <a:lumMod val="20000"/>
                    <a:lumOff val="80000"/>
                  </a:schemeClr>
                </a:solidFill>
                <a:sym typeface="Marker Felt" pitchFamily="8" charset="0"/>
              </a:rPr>
              <a:t>$30.00</a:t>
            </a:r>
          </a:p>
          <a:p>
            <a:pPr marL="578358" lvl="1" indent="-285750">
              <a:buClr>
                <a:schemeClr val="accent2"/>
              </a:buClr>
              <a:buFont typeface="Arial" panose="020B0604020202020204" pitchFamily="34" charset="0"/>
              <a:buChar char="•"/>
            </a:pPr>
            <a:r>
              <a:rPr lang="en-US" altLang="en-US" sz="3600" dirty="0">
                <a:solidFill>
                  <a:schemeClr val="accent3">
                    <a:lumMod val="20000"/>
                    <a:lumOff val="80000"/>
                  </a:schemeClr>
                </a:solidFill>
                <a:sym typeface="Marker Felt" pitchFamily="8" charset="0"/>
              </a:rPr>
              <a:t>Utilized by: </a:t>
            </a:r>
          </a:p>
          <a:p>
            <a:pPr marL="1035558" lvl="2" indent="-285750">
              <a:buClr>
                <a:schemeClr val="accent2"/>
              </a:buClr>
              <a:buFont typeface="Arial" panose="020B0604020202020204" pitchFamily="34" charset="0"/>
              <a:buChar char="•"/>
            </a:pPr>
            <a:r>
              <a:rPr lang="en-US" altLang="en-US" sz="3600" dirty="0">
                <a:solidFill>
                  <a:schemeClr val="accent3">
                    <a:lumMod val="20000"/>
                    <a:lumOff val="80000"/>
                  </a:schemeClr>
                </a:solidFill>
                <a:sym typeface="Marker Felt" pitchFamily="8" charset="0"/>
              </a:rPr>
              <a:t>seasonal campers</a:t>
            </a:r>
          </a:p>
          <a:p>
            <a:pPr marL="1035558" lvl="2" indent="-285750">
              <a:buClr>
                <a:schemeClr val="accent2"/>
              </a:buClr>
              <a:buFont typeface="Arial" panose="020B0604020202020204" pitchFamily="34" charset="0"/>
              <a:buChar char="•"/>
            </a:pPr>
            <a:r>
              <a:rPr lang="en-US" altLang="en-US" sz="3600" dirty="0">
                <a:solidFill>
                  <a:schemeClr val="accent3">
                    <a:lumMod val="20000"/>
                    <a:lumOff val="80000"/>
                  </a:schemeClr>
                </a:solidFill>
                <a:sym typeface="Marker Felt" pitchFamily="8" charset="0"/>
              </a:rPr>
              <a:t>long term stays</a:t>
            </a:r>
          </a:p>
          <a:p>
            <a:pPr marL="1035558" lvl="2" indent="-285750">
              <a:buClr>
                <a:schemeClr val="accent2"/>
              </a:buClr>
              <a:buFont typeface="Arial" panose="020B0604020202020204" pitchFamily="34" charset="0"/>
              <a:buChar char="•"/>
            </a:pPr>
            <a:r>
              <a:rPr lang="en-US" altLang="en-US" sz="3600" dirty="0">
                <a:solidFill>
                  <a:schemeClr val="accent3">
                    <a:lumMod val="20000"/>
                    <a:lumOff val="80000"/>
                  </a:schemeClr>
                </a:solidFill>
                <a:sym typeface="Marker Felt" pitchFamily="8" charset="0"/>
              </a:rPr>
              <a:t>those who visit many times</a:t>
            </a:r>
          </a:p>
        </p:txBody>
      </p:sp>
    </p:spTree>
    <p:extLst>
      <p:ext uri="{BB962C8B-B14F-4D97-AF65-F5344CB8AC3E}">
        <p14:creationId xmlns:p14="http://schemas.microsoft.com/office/powerpoint/2010/main" val="3114192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0">
            <a:extLst>
              <a:ext uri="{FF2B5EF4-FFF2-40B4-BE49-F238E27FC236}">
                <a16:creationId xmlns:a16="http://schemas.microsoft.com/office/drawing/2014/main" id="{A0C9F63A-5E29-4103-8E3A-D402BF2D7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12">
            <a:extLst>
              <a:ext uri="{FF2B5EF4-FFF2-40B4-BE49-F238E27FC236}">
                <a16:creationId xmlns:a16="http://schemas.microsoft.com/office/drawing/2014/main" id="{8B62E198-FB7D-4B4B-B259-C9EA645FF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14">
            <a:extLst>
              <a:ext uri="{FF2B5EF4-FFF2-40B4-BE49-F238E27FC236}">
                <a16:creationId xmlns:a16="http://schemas.microsoft.com/office/drawing/2014/main" id="{39DA89A7-B168-4B9B-8725-7F6C9CD9B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vert="horz" lIns="91440" tIns="45720" rIns="91440" bIns="45720" rtlCol="0" anchor="b">
            <a:normAutofit/>
          </a:bodyPr>
          <a:lstStyle/>
          <a:p>
            <a:r>
              <a:rPr lang="en-US"/>
              <a:t>Season Vehicle Passes</a:t>
            </a:r>
            <a:endParaRPr lang="en-US" dirty="0"/>
          </a:p>
        </p:txBody>
      </p:sp>
      <p:graphicFrame>
        <p:nvGraphicFramePr>
          <p:cNvPr id="26" name="Text Placeholder 3">
            <a:extLst>
              <a:ext uri="{FF2B5EF4-FFF2-40B4-BE49-F238E27FC236}">
                <a16:creationId xmlns:a16="http://schemas.microsoft.com/office/drawing/2014/main" id="{DC63C73B-3915-4B72-B7E6-C73E3BDA17F8}"/>
              </a:ext>
            </a:extLst>
          </p:cNvPr>
          <p:cNvGraphicFramePr>
            <a:graphicFrameLocks noGrp="1"/>
          </p:cNvGraphicFramePr>
          <p:nvPr>
            <p:ph sz="half" idx="1"/>
            <p:extLst>
              <p:ext uri="{D42A27DB-BD31-4B8C-83A1-F6EECF244321}">
                <p14:modId xmlns:p14="http://schemas.microsoft.com/office/powerpoint/2010/main" val="3095152946"/>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141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Boat Pass Requirements</a:t>
            </a:r>
          </a:p>
        </p:txBody>
      </p:sp>
      <p:graphicFrame>
        <p:nvGraphicFramePr>
          <p:cNvPr id="5" name="Content Placeholder 2">
            <a:extLst>
              <a:ext uri="{FF2B5EF4-FFF2-40B4-BE49-F238E27FC236}">
                <a16:creationId xmlns:a16="http://schemas.microsoft.com/office/drawing/2014/main" id="{958AE7BD-237F-4869-AF2B-835562B7C480}"/>
              </a:ext>
            </a:extLst>
          </p:cNvPr>
          <p:cNvGraphicFramePr>
            <a:graphicFrameLocks noGrp="1"/>
          </p:cNvGraphicFramePr>
          <p:nvPr>
            <p:ph idx="1"/>
            <p:extLst>
              <p:ext uri="{D42A27DB-BD31-4B8C-83A1-F6EECF244321}">
                <p14:modId xmlns:p14="http://schemas.microsoft.com/office/powerpoint/2010/main" val="3276433599"/>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1649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6604"/>
            <a:ext cx="7772400" cy="1450757"/>
          </a:xfrm>
        </p:spPr>
        <p:txBody>
          <a:bodyPr vert="horz" lIns="91440" tIns="45720" rIns="91440" bIns="45720" rtlCol="0" anchor="b">
            <a:normAutofit/>
          </a:bodyPr>
          <a:lstStyle/>
          <a:p>
            <a:r>
              <a:rPr lang="en-US" dirty="0"/>
              <a:t>Seasonal – Season Boat </a:t>
            </a:r>
          </a:p>
        </p:txBody>
      </p:sp>
      <p:sp>
        <p:nvSpPr>
          <p:cNvPr id="3" name="Content Placeholder 2"/>
          <p:cNvSpPr>
            <a:spLocks noGrp="1"/>
          </p:cNvSpPr>
          <p:nvPr>
            <p:ph sz="half" idx="4294967295"/>
          </p:nvPr>
        </p:nvSpPr>
        <p:spPr>
          <a:xfrm>
            <a:off x="5334000" y="2198688"/>
            <a:ext cx="3810000" cy="3670300"/>
          </a:xfrm>
        </p:spPr>
        <p:txBody>
          <a:bodyPr vert="horz" lIns="0" tIns="45720" rIns="0" bIns="45720" rtlCol="0">
            <a:normAutofit/>
          </a:bodyPr>
          <a:lstStyle/>
          <a:p>
            <a:pPr marL="578358" lvl="1" indent="-285750">
              <a:buClr>
                <a:schemeClr val="accent2"/>
              </a:buClr>
              <a:buFont typeface="Arial" panose="020B0604020202020204" pitchFamily="34" charset="0"/>
              <a:buChar char="•"/>
            </a:pPr>
            <a:r>
              <a:rPr lang="en-US" altLang="en-US" sz="2800" dirty="0">
                <a:solidFill>
                  <a:schemeClr val="accent3">
                    <a:lumMod val="20000"/>
                    <a:lumOff val="80000"/>
                  </a:schemeClr>
                </a:solidFill>
                <a:sym typeface="Marker Felt" pitchFamily="8" charset="0"/>
              </a:rPr>
              <a:t>$30.00</a:t>
            </a:r>
          </a:p>
          <a:p>
            <a:pPr marL="578358" lvl="1" indent="-285750">
              <a:buClr>
                <a:schemeClr val="accent2"/>
              </a:buClr>
              <a:buFont typeface="Arial" panose="020B0604020202020204" pitchFamily="34" charset="0"/>
              <a:buChar char="•"/>
            </a:pPr>
            <a:r>
              <a:rPr lang="en-US" altLang="en-US" sz="2800" dirty="0">
                <a:solidFill>
                  <a:schemeClr val="accent3">
                    <a:lumMod val="20000"/>
                    <a:lumOff val="80000"/>
                  </a:schemeClr>
                </a:solidFill>
                <a:sym typeface="Marker Felt" pitchFamily="8" charset="0"/>
              </a:rPr>
              <a:t>Required for seasonal campers who moor</a:t>
            </a:r>
          </a:p>
        </p:txBody>
      </p:sp>
      <p:pic>
        <p:nvPicPr>
          <p:cNvPr id="5" name="Picture 4">
            <a:extLst>
              <a:ext uri="{FF2B5EF4-FFF2-40B4-BE49-F238E27FC236}">
                <a16:creationId xmlns:a16="http://schemas.microsoft.com/office/drawing/2014/main" id="{09AFD3BA-481F-4ACA-9B21-AB5F361BE26A}"/>
              </a:ext>
            </a:extLst>
          </p:cNvPr>
          <p:cNvPicPr>
            <a:picLocks noChangeAspect="1"/>
          </p:cNvPicPr>
          <p:nvPr/>
        </p:nvPicPr>
        <p:blipFill>
          <a:blip r:embed="rId3"/>
          <a:stretch>
            <a:fillRect/>
          </a:stretch>
        </p:blipFill>
        <p:spPr>
          <a:xfrm>
            <a:off x="533400" y="2072215"/>
            <a:ext cx="2038635" cy="3048425"/>
          </a:xfrm>
          <a:prstGeom prst="rect">
            <a:avLst/>
          </a:prstGeom>
        </p:spPr>
      </p:pic>
      <p:pic>
        <p:nvPicPr>
          <p:cNvPr id="7" name="Picture 6">
            <a:extLst>
              <a:ext uri="{FF2B5EF4-FFF2-40B4-BE49-F238E27FC236}">
                <a16:creationId xmlns:a16="http://schemas.microsoft.com/office/drawing/2014/main" id="{E369F804-06C9-424D-90B7-FD96D5CC0A04}"/>
              </a:ext>
            </a:extLst>
          </p:cNvPr>
          <p:cNvPicPr>
            <a:picLocks noChangeAspect="1"/>
          </p:cNvPicPr>
          <p:nvPr/>
        </p:nvPicPr>
        <p:blipFill>
          <a:blip r:embed="rId4"/>
          <a:stretch>
            <a:fillRect/>
          </a:stretch>
        </p:blipFill>
        <p:spPr>
          <a:xfrm>
            <a:off x="2844900" y="2514600"/>
            <a:ext cx="2198650" cy="3248329"/>
          </a:xfrm>
          <a:prstGeom prst="rect">
            <a:avLst/>
          </a:prstGeom>
        </p:spPr>
      </p:pic>
    </p:spTree>
    <p:extLst>
      <p:ext uri="{BB962C8B-B14F-4D97-AF65-F5344CB8AC3E}">
        <p14:creationId xmlns:p14="http://schemas.microsoft.com/office/powerpoint/2010/main" val="29009344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Retrospect">
  <a:themeElements>
    <a:clrScheme name="Custom 4">
      <a:dk1>
        <a:sysClr val="windowText" lastClr="000000"/>
      </a:dk1>
      <a:lt1>
        <a:sysClr val="window" lastClr="FFFFFF"/>
      </a:lt1>
      <a:dk2>
        <a:srgbClr val="564B3C"/>
      </a:dk2>
      <a:lt2>
        <a:srgbClr val="ECEDD1"/>
      </a:lt2>
      <a:accent1>
        <a:srgbClr val="ABBAA7"/>
      </a:accent1>
      <a:accent2>
        <a:srgbClr val="316847"/>
      </a:accent2>
      <a:accent3>
        <a:srgbClr val="0A4C6A"/>
      </a:accent3>
      <a:accent4>
        <a:srgbClr val="866748"/>
      </a:accent4>
      <a:accent5>
        <a:srgbClr val="FC7F27"/>
      </a:accent5>
      <a:accent6>
        <a:srgbClr val="58574F"/>
      </a:accent6>
      <a:hlink>
        <a:srgbClr val="CCCC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etrospect">
  <a:themeElements>
    <a:clrScheme name="Custom 4">
      <a:dk1>
        <a:sysClr val="windowText" lastClr="000000"/>
      </a:dk1>
      <a:lt1>
        <a:sysClr val="window" lastClr="FFFFFF"/>
      </a:lt1>
      <a:dk2>
        <a:srgbClr val="564B3C"/>
      </a:dk2>
      <a:lt2>
        <a:srgbClr val="ECEDD1"/>
      </a:lt2>
      <a:accent1>
        <a:srgbClr val="ABBAA7"/>
      </a:accent1>
      <a:accent2>
        <a:srgbClr val="316847"/>
      </a:accent2>
      <a:accent3>
        <a:srgbClr val="0A4C6A"/>
      </a:accent3>
      <a:accent4>
        <a:srgbClr val="866748"/>
      </a:accent4>
      <a:accent5>
        <a:srgbClr val="FC7F27"/>
      </a:accent5>
      <a:accent6>
        <a:srgbClr val="58574F"/>
      </a:accent6>
      <a:hlink>
        <a:srgbClr val="CCCC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3.xml><?xml version="1.0" encoding="utf-8"?>
<a:theme xmlns:a="http://schemas.openxmlformats.org/drawingml/2006/main" name="2_Retrospect">
  <a:themeElements>
    <a:clrScheme name="Retrospect">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4.xml><?xml version="1.0" encoding="utf-8"?>
<a:theme xmlns:a="http://schemas.openxmlformats.org/drawingml/2006/main" name="3_Retrospect">
  <a:themeElements>
    <a:clrScheme name="Retrospect">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5.xml><?xml version="1.0" encoding="utf-8"?>
<a:theme xmlns:a="http://schemas.openxmlformats.org/drawingml/2006/main" name="4_Retrospect">
  <a:themeElements>
    <a:clrScheme name="Retrospect">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6.xml><?xml version="1.0" encoding="utf-8"?>
<a:theme xmlns:a="http://schemas.openxmlformats.org/drawingml/2006/main" name="5_Retrospect">
  <a:themeElements>
    <a:clrScheme name="Retrospect">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7.xml><?xml version="1.0" encoding="utf-8"?>
<a:theme xmlns:a="http://schemas.openxmlformats.org/drawingml/2006/main" name="6_Retrospect">
  <a:themeElements>
    <a:clrScheme name="Retrospect">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8.xml><?xml version="1.0" encoding="utf-8"?>
<a:theme xmlns:a="http://schemas.openxmlformats.org/drawingml/2006/main" name="7_Retrospect">
  <a:themeElements>
    <a:clrScheme name="Retrospect">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9.xml><?xml version="1.0" encoding="utf-8"?>
<a:theme xmlns:a="http://schemas.openxmlformats.org/drawingml/2006/main" name="8_Retrospect">
  <a:themeElements>
    <a:clrScheme name="Retrospect">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docProps/app.xml><?xml version="1.0" encoding="utf-8"?>
<Properties xmlns="http://schemas.openxmlformats.org/officeDocument/2006/extended-properties" xmlns:vt="http://schemas.openxmlformats.org/officeDocument/2006/docPropsVTypes">
  <TotalTime>1178</TotalTime>
  <Words>8124</Words>
  <Application>Microsoft Office PowerPoint</Application>
  <PresentationFormat>On-screen Show (4:3)</PresentationFormat>
  <Paragraphs>997</Paragraphs>
  <Slides>169</Slides>
  <Notes>133</Notes>
  <HiddenSlides>3</HiddenSlides>
  <MMClips>7</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169</vt:i4>
      </vt:variant>
    </vt:vector>
  </HeadingPairs>
  <TitlesOfParts>
    <vt:vector size="184" baseType="lpstr">
      <vt:lpstr>Arial</vt:lpstr>
      <vt:lpstr>Calibri</vt:lpstr>
      <vt:lpstr>Calibri Light</vt:lpstr>
      <vt:lpstr>FjallaOne</vt:lpstr>
      <vt:lpstr>Freestyle Script</vt:lpstr>
      <vt:lpstr>Wingdings</vt:lpstr>
      <vt:lpstr>Retrospect</vt:lpstr>
      <vt:lpstr>1_Retrospect</vt:lpstr>
      <vt:lpstr>2_Retrospect</vt:lpstr>
      <vt:lpstr>3_Retrospect</vt:lpstr>
      <vt:lpstr>4_Retrospect</vt:lpstr>
      <vt:lpstr>5_Retrospect</vt:lpstr>
      <vt:lpstr>6_Retrospect</vt:lpstr>
      <vt:lpstr>7_Retrospect</vt:lpstr>
      <vt:lpstr>8_Retrospect</vt:lpstr>
      <vt:lpstr>Staff Training</vt:lpstr>
      <vt:lpstr>Training Goals </vt:lpstr>
      <vt:lpstr>PowerPoint Presentation</vt:lpstr>
      <vt:lpstr>Overview</vt:lpstr>
      <vt:lpstr>Mecosta County Parks Website</vt:lpstr>
      <vt:lpstr>Pages on Facebook</vt:lpstr>
      <vt:lpstr>Brower Park</vt:lpstr>
      <vt:lpstr>Rules, Restrictions &amp; Information Specific to Brower</vt:lpstr>
      <vt:lpstr>PowerPoint Presentation</vt:lpstr>
      <vt:lpstr>PowerPoint Presentation</vt:lpstr>
      <vt:lpstr>School Section Lake Veteran’s Park</vt:lpstr>
      <vt:lpstr>Rules, Restrictions &amp; Information Specific to SSLVP</vt:lpstr>
      <vt:lpstr>PowerPoint Presentation</vt:lpstr>
      <vt:lpstr>PowerPoint Presentation</vt:lpstr>
      <vt:lpstr>PowerPoint Presentation</vt:lpstr>
      <vt:lpstr>PowerPoint Presentation</vt:lpstr>
      <vt:lpstr>PowerPoint Presentation</vt:lpstr>
      <vt:lpstr>PowerPoint Presentation</vt:lpstr>
      <vt:lpstr>Merrill - Gorrel Campground</vt:lpstr>
      <vt:lpstr>Rules, Restrictions &amp; Information Specific to MGP</vt:lpstr>
      <vt:lpstr>PowerPoint Presentation</vt:lpstr>
      <vt:lpstr>PowerPoint Presentation</vt:lpstr>
      <vt:lpstr>PowerPoint Presentation</vt:lpstr>
      <vt:lpstr>PowerPoint Presentation</vt:lpstr>
      <vt:lpstr>Paris Park</vt:lpstr>
      <vt:lpstr>Rules, Restrictions &amp; Information Specific to PP</vt:lpstr>
      <vt:lpstr>Seasonal Camper Report</vt:lpstr>
      <vt:lpstr>2021 Events</vt:lpstr>
      <vt:lpstr>PowerPoint Presentation</vt:lpstr>
      <vt:lpstr>PowerPoint Presentation</vt:lpstr>
      <vt:lpstr>PowerPoint Presentation</vt:lpstr>
      <vt:lpstr>PowerPoint Presentation</vt:lpstr>
      <vt:lpstr>PowerPoint Presentation</vt:lpstr>
      <vt:lpstr>PowerPoint Presentation</vt:lpstr>
      <vt:lpstr>Tubbs Lake and Haymarsh</vt:lpstr>
      <vt:lpstr>Davis Bridge</vt:lpstr>
      <vt:lpstr>White Pine Valley Recreation Area</vt:lpstr>
      <vt:lpstr>People’s Choice Awards</vt:lpstr>
      <vt:lpstr>PowerPoint Presentation</vt:lpstr>
      <vt:lpstr>Mission Statement</vt:lpstr>
      <vt:lpstr>PowerPoint Presentation</vt:lpstr>
      <vt:lpstr>Funding is generated from user fees within the parks, not supported by a tax appropriation.</vt:lpstr>
      <vt:lpstr>PowerPoint Presentation</vt:lpstr>
      <vt:lpstr>People First</vt:lpstr>
      <vt:lpstr>Board Meetings</vt:lpstr>
      <vt:lpstr>General Information</vt:lpstr>
      <vt:lpstr>PowerPoint Presentation</vt:lpstr>
      <vt:lpstr>Reservation Requirements</vt:lpstr>
      <vt:lpstr>Reservation Requirements</vt:lpstr>
      <vt:lpstr>Reservation Information</vt:lpstr>
      <vt:lpstr>Reservation Information</vt:lpstr>
      <vt:lpstr>Online Reservations</vt:lpstr>
      <vt:lpstr>PowerPoint Presentation</vt:lpstr>
      <vt:lpstr>Employee Discount on Camping</vt:lpstr>
      <vt:lpstr>Minimum Stay Requirements</vt:lpstr>
      <vt:lpstr>Season/Rate Information</vt:lpstr>
      <vt:lpstr>Reservation Requirements</vt:lpstr>
      <vt:lpstr>Each Campsite is Limited to:</vt:lpstr>
      <vt:lpstr>Cabin Information</vt:lpstr>
      <vt:lpstr>Cabin Information</vt:lpstr>
      <vt:lpstr>Cabin Information</vt:lpstr>
      <vt:lpstr>Cabin Information</vt:lpstr>
      <vt:lpstr>Cabin Information</vt:lpstr>
      <vt:lpstr>Picnic Shelter Reservations</vt:lpstr>
      <vt:lpstr>Winter Storage</vt:lpstr>
      <vt:lpstr>Change of Campsite or New Seasonal Camper Process</vt:lpstr>
      <vt:lpstr>Seasonal Camper Lottery Process</vt:lpstr>
      <vt:lpstr>PowerPoint Presentation</vt:lpstr>
      <vt:lpstr>PowerPoint Presentation</vt:lpstr>
      <vt:lpstr>Rules &amp; Regulations</vt:lpstr>
      <vt:lpstr>Speed Limit</vt:lpstr>
      <vt:lpstr>Quiet Hours</vt:lpstr>
      <vt:lpstr>Campsite Cleanliness</vt:lpstr>
      <vt:lpstr>Outside Refrigerators</vt:lpstr>
      <vt:lpstr>Campsite Rules (Continued)</vt:lpstr>
      <vt:lpstr>Campground Rules</vt:lpstr>
      <vt:lpstr>Campsite Rules (Continued)</vt:lpstr>
      <vt:lpstr>Alcohol Policy</vt:lpstr>
      <vt:lpstr>Battery Operated Toys</vt:lpstr>
      <vt:lpstr>Bicycles</vt:lpstr>
      <vt:lpstr>Riding In Back of Pickups &amp; Towed Equipment</vt:lpstr>
      <vt:lpstr>Riding In Back of Pickups &amp; Towed Equipment</vt:lpstr>
      <vt:lpstr>Storage Sheds</vt:lpstr>
      <vt:lpstr>Patio</vt:lpstr>
      <vt:lpstr>Patio</vt:lpstr>
      <vt:lpstr>Decks</vt:lpstr>
      <vt:lpstr>Speakers/Amplified Sounds</vt:lpstr>
      <vt:lpstr>Vehicle &amp; Boat Passes</vt:lpstr>
      <vt:lpstr>15 Minute Pass</vt:lpstr>
      <vt:lpstr>Vehicle &amp; Boat Passes</vt:lpstr>
      <vt:lpstr>Daily Vehicle/Daily Boat Passes</vt:lpstr>
      <vt:lpstr>Daily Vehicle/Daily Boat Passes</vt:lpstr>
      <vt:lpstr>PowerPoint Presentation</vt:lpstr>
      <vt:lpstr>Season Passes</vt:lpstr>
      <vt:lpstr>Vehicle Pass Requirements</vt:lpstr>
      <vt:lpstr>Season Vehicle Passes</vt:lpstr>
      <vt:lpstr>Season Vehicle Passes</vt:lpstr>
      <vt:lpstr>Boat Pass Requirements</vt:lpstr>
      <vt:lpstr>Seasonal – Season Boat </vt:lpstr>
      <vt:lpstr>Season Boat - Transient/Daily</vt:lpstr>
      <vt:lpstr>Boat Pass Requirements</vt:lpstr>
      <vt:lpstr>Mooring Posts</vt:lpstr>
      <vt:lpstr>Mooring Posts</vt:lpstr>
      <vt:lpstr>Mooring Posts</vt:lpstr>
      <vt:lpstr>Watercrafts</vt:lpstr>
      <vt:lpstr>Kayaks/Canoes</vt:lpstr>
      <vt:lpstr>Boat Trailers &amp; Utility Trailers Must Be:</vt:lpstr>
      <vt:lpstr>Boat Trailers &amp; Utility Trailers</vt:lpstr>
      <vt:lpstr>Vehicle/Boat Permit Tracking</vt:lpstr>
      <vt:lpstr>Boat Permit Tracking</vt:lpstr>
      <vt:lpstr>Hang Tags</vt:lpstr>
      <vt:lpstr>Lifetime Pass Hang Tags</vt:lpstr>
      <vt:lpstr>Park Improvements 2018-19</vt:lpstr>
      <vt:lpstr>Swimming Area</vt:lpstr>
      <vt:lpstr>Park Improvements 2018-19</vt:lpstr>
      <vt:lpstr>Policies</vt:lpstr>
      <vt:lpstr>2021 Refund Policy</vt:lpstr>
      <vt:lpstr>Refund Policy: Nightly Camping –  Greater than two weeks before start</vt:lpstr>
      <vt:lpstr>Refund Policy: Nightly Camping –  Greater than two weeks before start</vt:lpstr>
      <vt:lpstr>Refund Policy: Nightly Camping –  Less Than Two Weeks Before Start</vt:lpstr>
      <vt:lpstr>Changes to Reservation</vt:lpstr>
      <vt:lpstr>Refund Policy: Monthly Camping –  Greater than two weeks before start</vt:lpstr>
      <vt:lpstr>Refund Policy: Monthly –  After Camping Has Begun</vt:lpstr>
      <vt:lpstr>Refund Policy - Seasonals</vt:lpstr>
      <vt:lpstr>Refund Policy: Partial Seasonals</vt:lpstr>
      <vt:lpstr>Refund Policy – Picnic Shelter</vt:lpstr>
      <vt:lpstr>Refund Policy –  Family Group Camp</vt:lpstr>
      <vt:lpstr>Refund Policy</vt:lpstr>
      <vt:lpstr>Low Speed Vehicles (LSVs)</vt:lpstr>
      <vt:lpstr>Geocaching Policy</vt:lpstr>
      <vt:lpstr>Geocaching</vt:lpstr>
      <vt:lpstr>Excessive Use of Power</vt:lpstr>
      <vt:lpstr>Seepage Pits</vt:lpstr>
      <vt:lpstr>Violation Notice</vt:lpstr>
      <vt:lpstr>Office Hours</vt:lpstr>
      <vt:lpstr>Office Hours</vt:lpstr>
      <vt:lpstr>Manager on Duty</vt:lpstr>
      <vt:lpstr>Abandonment – Vehicle/Boat</vt:lpstr>
      <vt:lpstr>Written Notice of Eviction</vt:lpstr>
      <vt:lpstr>PowerPoint Presentation</vt:lpstr>
      <vt:lpstr>PowerPoint Presentation</vt:lpstr>
      <vt:lpstr>Park Operations &amp; Procedures</vt:lpstr>
      <vt:lpstr>Park Procedures</vt:lpstr>
      <vt:lpstr>Maintenance Requests</vt:lpstr>
      <vt:lpstr>Maintenance Requests</vt:lpstr>
      <vt:lpstr>Supply Order Forms</vt:lpstr>
      <vt:lpstr>Cleaning and Office Supply Order </vt:lpstr>
      <vt:lpstr>Cleaning &amp; Office Supply Order </vt:lpstr>
      <vt:lpstr>Wood in Parks </vt:lpstr>
      <vt:lpstr>Wood Vendors</vt:lpstr>
      <vt:lpstr>Sports Equipment</vt:lpstr>
      <vt:lpstr>Lost and Found</vt:lpstr>
      <vt:lpstr>Community Service</vt:lpstr>
      <vt:lpstr>Community Service</vt:lpstr>
      <vt:lpstr>Volunteer Waiver Form</vt:lpstr>
      <vt:lpstr>Art Barn</vt:lpstr>
      <vt:lpstr>Special Events</vt:lpstr>
      <vt:lpstr>Special Events</vt:lpstr>
      <vt:lpstr>Special Events</vt:lpstr>
      <vt:lpstr>Special Events</vt:lpstr>
      <vt:lpstr>Motion Picture License</vt:lpstr>
      <vt:lpstr>Pop Can Money for Events</vt:lpstr>
      <vt:lpstr>Procedure for Returning Cans</vt:lpstr>
      <vt:lpstr>Requesting Donations</vt:lpstr>
      <vt:lpstr>Campground Full Signs</vt:lpstr>
      <vt:lpstr>PowerPoint Presentation</vt:lpstr>
      <vt:lpstr>PowerPoint Presentation</vt:lpstr>
      <vt:lpstr>Campground Licenses</vt:lpstr>
      <vt:lpstr>Hospital Driving Directions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Mecosta County Parks Staff Training</dc:title>
  <dc:creator>Erin Bean</dc:creator>
  <cp:lastModifiedBy>Erin Bean</cp:lastModifiedBy>
  <cp:revision>30</cp:revision>
  <dcterms:created xsi:type="dcterms:W3CDTF">2020-12-02T19:01:02Z</dcterms:created>
  <dcterms:modified xsi:type="dcterms:W3CDTF">2021-07-20T15:57:18Z</dcterms:modified>
</cp:coreProperties>
</file>